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4" r:id="rId2"/>
    <p:sldId id="364" r:id="rId3"/>
    <p:sldId id="393" r:id="rId4"/>
    <p:sldId id="394" r:id="rId5"/>
    <p:sldId id="402" r:id="rId6"/>
    <p:sldId id="765" r:id="rId7"/>
    <p:sldId id="403" r:id="rId8"/>
    <p:sldId id="396" r:id="rId9"/>
    <p:sldId id="299" r:id="rId10"/>
    <p:sldId id="322" r:id="rId1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145" d="100"/>
          <a:sy n="145" d="100"/>
        </p:scale>
        <p:origin x="14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14ABE3-4B39-4F2B-930A-CC139A338916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60D539-4F1D-444A-85F0-E1F8057AC565}">
      <dgm:prSet phldrT="[Текст]" custT="1"/>
      <dgm:spPr/>
      <dgm:t>
        <a:bodyPr/>
        <a:lstStyle/>
        <a:p>
          <a:r>
            <a:rPr lang="ru-RU" sz="16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Институциональная модернизация системы публичного управления</a:t>
          </a:r>
          <a:endParaRPr lang="ru-RU" sz="16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F118DA-C2A4-4E2E-8E0C-37C6D42C8691}" type="parTrans" cxnId="{AC714CB3-0441-4D04-AA85-D1450F57CF13}">
      <dgm:prSet/>
      <dgm:spPr/>
      <dgm:t>
        <a:bodyPr/>
        <a:lstStyle/>
        <a:p>
          <a:endParaRPr lang="ru-RU"/>
        </a:p>
      </dgm:t>
    </dgm:pt>
    <dgm:pt modelId="{8ACBB7DC-A257-4CDB-805C-1EEA97066FA6}" type="sibTrans" cxnId="{AC714CB3-0441-4D04-AA85-D1450F57CF13}">
      <dgm:prSet/>
      <dgm:spPr/>
      <dgm:t>
        <a:bodyPr/>
        <a:lstStyle/>
        <a:p>
          <a:endParaRPr lang="ru-RU"/>
        </a:p>
      </dgm:t>
    </dgm:pt>
    <dgm:pt modelId="{B8657007-806E-4945-9205-B35FA06A1423}">
      <dgm:prSet phldrT="[Текст]"/>
      <dgm:spPr/>
      <dgm:t>
        <a:bodyPr/>
        <a:lstStyle/>
        <a:p>
          <a:r>
            <a:rPr lang="ru-RU" dirty="0"/>
            <a:t>Разработка и совершенствование инструментов государственной (муниципальной) политики (институты развития, полюса роста, нацпроекты, стандарты, др.) комплексного и отраслевого развития </a:t>
          </a:r>
        </a:p>
      </dgm:t>
    </dgm:pt>
    <dgm:pt modelId="{FE19035C-03C0-4594-9098-91558D7448F3}" type="parTrans" cxnId="{2FD16C9F-4C93-4EA8-99CB-AFE3391F45D0}">
      <dgm:prSet/>
      <dgm:spPr/>
      <dgm:t>
        <a:bodyPr/>
        <a:lstStyle/>
        <a:p>
          <a:endParaRPr lang="ru-RU"/>
        </a:p>
      </dgm:t>
    </dgm:pt>
    <dgm:pt modelId="{4BC7A24C-41A8-4AC8-B5BF-5DED00E0F98D}" type="sibTrans" cxnId="{2FD16C9F-4C93-4EA8-99CB-AFE3391F45D0}">
      <dgm:prSet/>
      <dgm:spPr/>
      <dgm:t>
        <a:bodyPr/>
        <a:lstStyle/>
        <a:p>
          <a:endParaRPr lang="ru-RU"/>
        </a:p>
      </dgm:t>
    </dgm:pt>
    <dgm:pt modelId="{9F577D33-A966-40F9-9A6D-BAC7932D8996}">
      <dgm:prSet phldrT="[Текст]"/>
      <dgm:spPr/>
      <dgm:t>
        <a:bodyPr/>
        <a:lstStyle/>
        <a:p>
          <a:r>
            <a:rPr lang="ru-RU" dirty="0"/>
            <a:t>Пространственное и социально-экономическое  развитие территорий городских и сельских поселений (концепция «умного» города)</a:t>
          </a:r>
        </a:p>
      </dgm:t>
    </dgm:pt>
    <dgm:pt modelId="{C8E382B9-6540-4C40-93A3-EEC612E75793}" type="sibTrans" cxnId="{362E00D5-F16E-4C87-96A0-39C61135EBE2}">
      <dgm:prSet/>
      <dgm:spPr/>
      <dgm:t>
        <a:bodyPr/>
        <a:lstStyle/>
        <a:p>
          <a:endParaRPr lang="ru-RU"/>
        </a:p>
      </dgm:t>
    </dgm:pt>
    <dgm:pt modelId="{45C630EC-2DFF-4232-A927-750BDDD836B4}" type="parTrans" cxnId="{362E00D5-F16E-4C87-96A0-39C61135EBE2}">
      <dgm:prSet/>
      <dgm:spPr/>
      <dgm:t>
        <a:bodyPr/>
        <a:lstStyle/>
        <a:p>
          <a:endParaRPr lang="ru-RU"/>
        </a:p>
      </dgm:t>
    </dgm:pt>
    <dgm:pt modelId="{DCA54460-C727-4E18-B7C4-F7B85564EC09}">
      <dgm:prSet phldrT="[Текст]" custT="1"/>
      <dgm:spPr/>
      <dgm:t>
        <a:bodyPr/>
        <a:lstStyle/>
        <a:p>
          <a:r>
            <a:rPr lang="ru-RU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Аналитические работы в сфере регионального </a:t>
          </a:r>
          <a:r>
            <a:rPr lang="ru-RU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развития и территориального планирования (инфраструктуры, отраслевых рынков, др.</a:t>
          </a:r>
          <a:r>
            <a:rPr lang="ru-RU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)</a:t>
          </a:r>
        </a:p>
      </dgm:t>
    </dgm:pt>
    <dgm:pt modelId="{12243499-F5F8-4FD8-B3BC-CA3ACA31C536}" type="sibTrans" cxnId="{A1F63B28-92EC-4829-A7D9-1BB809295B7C}">
      <dgm:prSet/>
      <dgm:spPr/>
      <dgm:t>
        <a:bodyPr/>
        <a:lstStyle/>
        <a:p>
          <a:endParaRPr lang="ru-RU"/>
        </a:p>
      </dgm:t>
    </dgm:pt>
    <dgm:pt modelId="{A6E45366-0B98-4419-AC1B-26FBE832E298}" type="parTrans" cxnId="{A1F63B28-92EC-4829-A7D9-1BB809295B7C}">
      <dgm:prSet/>
      <dgm:spPr/>
      <dgm:t>
        <a:bodyPr/>
        <a:lstStyle/>
        <a:p>
          <a:endParaRPr lang="ru-RU"/>
        </a:p>
      </dgm:t>
    </dgm:pt>
    <dgm:pt modelId="{66914EEA-FB58-4D74-8305-1EE33379A936}">
      <dgm:prSet phldrT="[Текст]" custT="1"/>
      <dgm:spPr/>
      <dgm:t>
        <a:bodyPr/>
        <a:lstStyle/>
        <a:p>
          <a:r>
            <a:rPr lang="ru-RU" sz="1600" b="1" i="0" kern="1200" dirty="0">
              <a:solidFill>
                <a:prstClr val="whit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и трансформация социально-экономических систем в условиях глобальных вызовов</a:t>
          </a:r>
          <a:endParaRPr lang="ru-RU" sz="1000" kern="1200" dirty="0"/>
        </a:p>
      </dgm:t>
    </dgm:pt>
    <dgm:pt modelId="{EC7172C7-97A5-47A9-A41A-3364F34E0F26}" type="sibTrans" cxnId="{69C3C269-3F05-40DD-8B48-6DD056BDC9C3}">
      <dgm:prSet/>
      <dgm:spPr/>
      <dgm:t>
        <a:bodyPr/>
        <a:lstStyle/>
        <a:p>
          <a:endParaRPr lang="ru-RU"/>
        </a:p>
      </dgm:t>
    </dgm:pt>
    <dgm:pt modelId="{33628EE5-D50D-4462-8EE2-D1EA9F960886}" type="parTrans" cxnId="{69C3C269-3F05-40DD-8B48-6DD056BDC9C3}">
      <dgm:prSet/>
      <dgm:spPr/>
      <dgm:t>
        <a:bodyPr/>
        <a:lstStyle/>
        <a:p>
          <a:endParaRPr lang="ru-RU"/>
        </a:p>
      </dgm:t>
    </dgm:pt>
    <dgm:pt modelId="{DAF43A0A-D154-4C60-A435-303C213E551D}">
      <dgm:prSet/>
      <dgm:spPr/>
      <dgm:t>
        <a:bodyPr/>
        <a:lstStyle/>
        <a:p>
          <a:r>
            <a:rPr lang="ru-RU" dirty="0"/>
            <a:t>Мониторинг и оценка результативности и эффективности государственного (муниципального) управления</a:t>
          </a:r>
        </a:p>
      </dgm:t>
    </dgm:pt>
    <dgm:pt modelId="{F8A0BEE7-660A-4654-9CD4-1FB3CF2351FA}" type="parTrans" cxnId="{A96B5951-5003-41EA-94D8-7E5AACC0EA48}">
      <dgm:prSet/>
      <dgm:spPr/>
      <dgm:t>
        <a:bodyPr/>
        <a:lstStyle/>
        <a:p>
          <a:endParaRPr lang="ru-RU"/>
        </a:p>
      </dgm:t>
    </dgm:pt>
    <dgm:pt modelId="{AAB29ED2-3784-486D-833D-2745599F2AD2}" type="sibTrans" cxnId="{A96B5951-5003-41EA-94D8-7E5AACC0EA48}">
      <dgm:prSet/>
      <dgm:spPr/>
      <dgm:t>
        <a:bodyPr/>
        <a:lstStyle/>
        <a:p>
          <a:endParaRPr lang="ru-RU"/>
        </a:p>
      </dgm:t>
    </dgm:pt>
    <dgm:pt modelId="{3ED113C9-8D6B-4A3F-A3CC-6FF39A92490D}">
      <dgm:prSet/>
      <dgm:spPr/>
      <dgm:t>
        <a:bodyPr/>
        <a:lstStyle/>
        <a:p>
          <a:r>
            <a:rPr lang="ru-RU" dirty="0"/>
            <a:t>Кадровое обеспечение государственной (муниципальной) службы в системе управления, ориентированной на результат</a:t>
          </a:r>
        </a:p>
      </dgm:t>
    </dgm:pt>
    <dgm:pt modelId="{A5277DF3-6D00-4153-8566-FB2E0761F893}" type="parTrans" cxnId="{36EFF6BD-CC0F-407C-AAFB-391B126CDD45}">
      <dgm:prSet/>
      <dgm:spPr/>
      <dgm:t>
        <a:bodyPr/>
        <a:lstStyle/>
        <a:p>
          <a:endParaRPr lang="ru-RU"/>
        </a:p>
      </dgm:t>
    </dgm:pt>
    <dgm:pt modelId="{6AF66280-1DC4-4301-A6BD-FEEDA081BD31}" type="sibTrans" cxnId="{36EFF6BD-CC0F-407C-AAFB-391B126CDD45}">
      <dgm:prSet/>
      <dgm:spPr/>
      <dgm:t>
        <a:bodyPr/>
        <a:lstStyle/>
        <a:p>
          <a:endParaRPr lang="ru-RU"/>
        </a:p>
      </dgm:t>
    </dgm:pt>
    <dgm:pt modelId="{810280BE-C57A-4F6B-AB7C-44BEE6F2A96B}">
      <dgm:prSet/>
      <dgm:spPr/>
      <dgm:t>
        <a:bodyPr/>
        <a:lstStyle/>
        <a:p>
          <a:r>
            <a:rPr lang="ru-RU" b="0" i="0" dirty="0"/>
            <a:t>Технологии вовлечения местных сообществ</a:t>
          </a:r>
          <a:r>
            <a:rPr lang="en-US" b="0" i="0" dirty="0"/>
            <a:t> </a:t>
          </a:r>
          <a:r>
            <a:rPr lang="ru-RU" b="0" i="0" dirty="0"/>
            <a:t>и НКО в решение актуальных общественных проблем</a:t>
          </a:r>
          <a:endParaRPr lang="ru-RU" dirty="0"/>
        </a:p>
      </dgm:t>
    </dgm:pt>
    <dgm:pt modelId="{5CE73607-5754-4793-8102-0D0B24FBCA91}" type="parTrans" cxnId="{1A24C2CF-6186-4708-820A-4B73425534EA}">
      <dgm:prSet/>
      <dgm:spPr/>
      <dgm:t>
        <a:bodyPr/>
        <a:lstStyle/>
        <a:p>
          <a:endParaRPr lang="ru-RU"/>
        </a:p>
      </dgm:t>
    </dgm:pt>
    <dgm:pt modelId="{65E58737-50AB-4679-AC10-186AD5513575}" type="sibTrans" cxnId="{1A24C2CF-6186-4708-820A-4B73425534EA}">
      <dgm:prSet/>
      <dgm:spPr/>
      <dgm:t>
        <a:bodyPr/>
        <a:lstStyle/>
        <a:p>
          <a:endParaRPr lang="ru-RU"/>
        </a:p>
      </dgm:t>
    </dgm:pt>
    <dgm:pt modelId="{4C3E6A46-48B6-43EA-A70D-447422CFE3D8}" type="pres">
      <dgm:prSet presAssocID="{4814ABE3-4B39-4F2B-930A-CC139A33891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3BDE24-2B6D-4FFD-8636-B212E7903F0A}" type="pres">
      <dgm:prSet presAssocID="{C660D539-4F1D-444A-85F0-E1F8057AC565}" presName="root" presStyleCnt="0"/>
      <dgm:spPr/>
    </dgm:pt>
    <dgm:pt modelId="{2C78C520-79EC-4AF7-AC8B-7C44E3F6BD6E}" type="pres">
      <dgm:prSet presAssocID="{C660D539-4F1D-444A-85F0-E1F8057AC565}" presName="rootComposite" presStyleCnt="0"/>
      <dgm:spPr/>
    </dgm:pt>
    <dgm:pt modelId="{8F2B7B4F-2FA3-4EA2-A65D-20C1DA991BE4}" type="pres">
      <dgm:prSet presAssocID="{C660D539-4F1D-444A-85F0-E1F8057AC565}" presName="rootText" presStyleLbl="node1" presStyleIdx="0" presStyleCnt="2" custScaleX="348790" custScaleY="139659"/>
      <dgm:spPr/>
    </dgm:pt>
    <dgm:pt modelId="{EFA07113-B6F4-49DD-B5EB-C9FC2C43054F}" type="pres">
      <dgm:prSet presAssocID="{C660D539-4F1D-444A-85F0-E1F8057AC565}" presName="rootConnector" presStyleLbl="node1" presStyleIdx="0" presStyleCnt="2"/>
      <dgm:spPr/>
    </dgm:pt>
    <dgm:pt modelId="{0E119EE7-C0EF-49C1-BDCE-2E431C7C5F74}" type="pres">
      <dgm:prSet presAssocID="{C660D539-4F1D-444A-85F0-E1F8057AC565}" presName="childShape" presStyleCnt="0"/>
      <dgm:spPr/>
    </dgm:pt>
    <dgm:pt modelId="{32D0F292-BCF3-4396-84F8-B52E1AF5D324}" type="pres">
      <dgm:prSet presAssocID="{FE19035C-03C0-4594-9098-91558D7448F3}" presName="Name13" presStyleLbl="parChTrans1D2" presStyleIdx="0" presStyleCnt="6"/>
      <dgm:spPr/>
    </dgm:pt>
    <dgm:pt modelId="{C7571071-E020-418A-8732-A0CE027CF51B}" type="pres">
      <dgm:prSet presAssocID="{B8657007-806E-4945-9205-B35FA06A1423}" presName="childText" presStyleLbl="bgAcc1" presStyleIdx="0" presStyleCnt="6" custScaleX="346521">
        <dgm:presLayoutVars>
          <dgm:bulletEnabled val="1"/>
        </dgm:presLayoutVars>
      </dgm:prSet>
      <dgm:spPr/>
    </dgm:pt>
    <dgm:pt modelId="{BF3DCE99-5469-4530-B28E-FE279B4AEB16}" type="pres">
      <dgm:prSet presAssocID="{F8A0BEE7-660A-4654-9CD4-1FB3CF2351FA}" presName="Name13" presStyleLbl="parChTrans1D2" presStyleIdx="1" presStyleCnt="6"/>
      <dgm:spPr/>
    </dgm:pt>
    <dgm:pt modelId="{BA4C9CEB-4954-41BE-B8F5-7B15EB68DE0C}" type="pres">
      <dgm:prSet presAssocID="{DAF43A0A-D154-4C60-A435-303C213E551D}" presName="childText" presStyleLbl="bgAcc1" presStyleIdx="1" presStyleCnt="6" custScaleX="346522">
        <dgm:presLayoutVars>
          <dgm:bulletEnabled val="1"/>
        </dgm:presLayoutVars>
      </dgm:prSet>
      <dgm:spPr/>
    </dgm:pt>
    <dgm:pt modelId="{A4482298-0741-4872-BB67-B4AEC132FB77}" type="pres">
      <dgm:prSet presAssocID="{A5277DF3-6D00-4153-8566-FB2E0761F893}" presName="Name13" presStyleLbl="parChTrans1D2" presStyleIdx="2" presStyleCnt="6"/>
      <dgm:spPr/>
    </dgm:pt>
    <dgm:pt modelId="{85FC4133-1DCD-44A5-AED4-77F179CC0B35}" type="pres">
      <dgm:prSet presAssocID="{3ED113C9-8D6B-4A3F-A3CC-6FF39A92490D}" presName="childText" presStyleLbl="bgAcc1" presStyleIdx="2" presStyleCnt="6" custScaleX="346521">
        <dgm:presLayoutVars>
          <dgm:bulletEnabled val="1"/>
        </dgm:presLayoutVars>
      </dgm:prSet>
      <dgm:spPr/>
    </dgm:pt>
    <dgm:pt modelId="{FDDC95AE-DB5A-47C5-B5C1-F6215D0DB8B2}" type="pres">
      <dgm:prSet presAssocID="{66914EEA-FB58-4D74-8305-1EE33379A936}" presName="root" presStyleCnt="0"/>
      <dgm:spPr/>
    </dgm:pt>
    <dgm:pt modelId="{4FF86F50-90CA-477E-A353-8F7C7D80375B}" type="pres">
      <dgm:prSet presAssocID="{66914EEA-FB58-4D74-8305-1EE33379A936}" presName="rootComposite" presStyleCnt="0"/>
      <dgm:spPr/>
    </dgm:pt>
    <dgm:pt modelId="{E0E337C4-0649-47F4-A512-C70A227C1C71}" type="pres">
      <dgm:prSet presAssocID="{66914EEA-FB58-4D74-8305-1EE33379A936}" presName="rootText" presStyleLbl="node1" presStyleIdx="1" presStyleCnt="2" custScaleX="313133" custScaleY="141768" custLinFactNeighborX="-179" custLinFactNeighborY="-27"/>
      <dgm:spPr/>
    </dgm:pt>
    <dgm:pt modelId="{1119A394-E7A7-4B44-9002-DACC6001ECCB}" type="pres">
      <dgm:prSet presAssocID="{66914EEA-FB58-4D74-8305-1EE33379A936}" presName="rootConnector" presStyleLbl="node1" presStyleIdx="1" presStyleCnt="2"/>
      <dgm:spPr/>
    </dgm:pt>
    <dgm:pt modelId="{19D24039-18DF-4B33-9441-8A471890483F}" type="pres">
      <dgm:prSet presAssocID="{66914EEA-FB58-4D74-8305-1EE33379A936}" presName="childShape" presStyleCnt="0"/>
      <dgm:spPr/>
    </dgm:pt>
    <dgm:pt modelId="{0ACA7AB0-2426-466C-A7A6-0CBDE1D51139}" type="pres">
      <dgm:prSet presAssocID="{A6E45366-0B98-4419-AC1B-26FBE832E298}" presName="Name13" presStyleLbl="parChTrans1D2" presStyleIdx="3" presStyleCnt="6"/>
      <dgm:spPr/>
    </dgm:pt>
    <dgm:pt modelId="{16444F39-9801-4651-815A-AEFBB3EF5322}" type="pres">
      <dgm:prSet presAssocID="{DCA54460-C727-4E18-B7C4-F7B85564EC09}" presName="childText" presStyleLbl="bgAcc1" presStyleIdx="3" presStyleCnt="6" custScaleX="313504">
        <dgm:presLayoutVars>
          <dgm:bulletEnabled val="1"/>
        </dgm:presLayoutVars>
      </dgm:prSet>
      <dgm:spPr/>
    </dgm:pt>
    <dgm:pt modelId="{C47D8901-28D5-462C-BE1B-C1790A580996}" type="pres">
      <dgm:prSet presAssocID="{45C630EC-2DFF-4232-A927-750BDDD836B4}" presName="Name13" presStyleLbl="parChTrans1D2" presStyleIdx="4" presStyleCnt="6"/>
      <dgm:spPr/>
    </dgm:pt>
    <dgm:pt modelId="{C69D5D10-3297-49D7-8DAB-527761849C7B}" type="pres">
      <dgm:prSet presAssocID="{9F577D33-A966-40F9-9A6D-BAC7932D8996}" presName="childText" presStyleLbl="bgAcc1" presStyleIdx="4" presStyleCnt="6" custScaleX="310360">
        <dgm:presLayoutVars>
          <dgm:bulletEnabled val="1"/>
        </dgm:presLayoutVars>
      </dgm:prSet>
      <dgm:spPr/>
    </dgm:pt>
    <dgm:pt modelId="{C80FAF78-9D97-4D53-8AC7-86BDC0ABB05D}" type="pres">
      <dgm:prSet presAssocID="{5CE73607-5754-4793-8102-0D0B24FBCA91}" presName="Name13" presStyleLbl="parChTrans1D2" presStyleIdx="5" presStyleCnt="6"/>
      <dgm:spPr/>
    </dgm:pt>
    <dgm:pt modelId="{B233CC24-3248-4321-81B3-EA742740F1D9}" type="pres">
      <dgm:prSet presAssocID="{810280BE-C57A-4F6B-AB7C-44BEE6F2A96B}" presName="childText" presStyleLbl="bgAcc1" presStyleIdx="5" presStyleCnt="6" custScaleX="310943">
        <dgm:presLayoutVars>
          <dgm:bulletEnabled val="1"/>
        </dgm:presLayoutVars>
      </dgm:prSet>
      <dgm:spPr/>
    </dgm:pt>
  </dgm:ptLst>
  <dgm:cxnLst>
    <dgm:cxn modelId="{51D49702-91AC-4DEB-8C20-848FDAAB9C88}" type="presOf" srcId="{B8657007-806E-4945-9205-B35FA06A1423}" destId="{C7571071-E020-418A-8732-A0CE027CF51B}" srcOrd="0" destOrd="0" presId="urn:microsoft.com/office/officeart/2005/8/layout/hierarchy3"/>
    <dgm:cxn modelId="{77178005-CA8A-481A-832E-D93B49C4EA24}" type="presOf" srcId="{66914EEA-FB58-4D74-8305-1EE33379A936}" destId="{1119A394-E7A7-4B44-9002-DACC6001ECCB}" srcOrd="1" destOrd="0" presId="urn:microsoft.com/office/officeart/2005/8/layout/hierarchy3"/>
    <dgm:cxn modelId="{3BE7A407-A56C-451B-B2DE-B1B75DDF1317}" type="presOf" srcId="{A5277DF3-6D00-4153-8566-FB2E0761F893}" destId="{A4482298-0741-4872-BB67-B4AEC132FB77}" srcOrd="0" destOrd="0" presId="urn:microsoft.com/office/officeart/2005/8/layout/hierarchy3"/>
    <dgm:cxn modelId="{3F216B16-6765-40DD-8D09-1BCE97DD5DD4}" type="presOf" srcId="{810280BE-C57A-4F6B-AB7C-44BEE6F2A96B}" destId="{B233CC24-3248-4321-81B3-EA742740F1D9}" srcOrd="0" destOrd="0" presId="urn:microsoft.com/office/officeart/2005/8/layout/hierarchy3"/>
    <dgm:cxn modelId="{A1F63B28-92EC-4829-A7D9-1BB809295B7C}" srcId="{66914EEA-FB58-4D74-8305-1EE33379A936}" destId="{DCA54460-C727-4E18-B7C4-F7B85564EC09}" srcOrd="0" destOrd="0" parTransId="{A6E45366-0B98-4419-AC1B-26FBE832E298}" sibTransId="{12243499-F5F8-4FD8-B3BC-CA3ACA31C536}"/>
    <dgm:cxn modelId="{0CA0422B-3682-4C56-ADAA-C905E625ED36}" type="presOf" srcId="{4814ABE3-4B39-4F2B-930A-CC139A338916}" destId="{4C3E6A46-48B6-43EA-A70D-447422CFE3D8}" srcOrd="0" destOrd="0" presId="urn:microsoft.com/office/officeart/2005/8/layout/hierarchy3"/>
    <dgm:cxn modelId="{E626592F-2835-45A1-97C0-0A6C0B7AA5F1}" type="presOf" srcId="{A6E45366-0B98-4419-AC1B-26FBE832E298}" destId="{0ACA7AB0-2426-466C-A7A6-0CBDE1D51139}" srcOrd="0" destOrd="0" presId="urn:microsoft.com/office/officeart/2005/8/layout/hierarchy3"/>
    <dgm:cxn modelId="{D991E141-BFCC-4AF6-9CE0-2BD616A34414}" type="presOf" srcId="{5CE73607-5754-4793-8102-0D0B24FBCA91}" destId="{C80FAF78-9D97-4D53-8AC7-86BDC0ABB05D}" srcOrd="0" destOrd="0" presId="urn:microsoft.com/office/officeart/2005/8/layout/hierarchy3"/>
    <dgm:cxn modelId="{7B244B65-AD13-46D2-90C0-CEE8855EC194}" type="presOf" srcId="{DCA54460-C727-4E18-B7C4-F7B85564EC09}" destId="{16444F39-9801-4651-815A-AEFBB3EF5322}" srcOrd="0" destOrd="0" presId="urn:microsoft.com/office/officeart/2005/8/layout/hierarchy3"/>
    <dgm:cxn modelId="{69C3C269-3F05-40DD-8B48-6DD056BDC9C3}" srcId="{4814ABE3-4B39-4F2B-930A-CC139A338916}" destId="{66914EEA-FB58-4D74-8305-1EE33379A936}" srcOrd="1" destOrd="0" parTransId="{33628EE5-D50D-4462-8EE2-D1EA9F960886}" sibTransId="{EC7172C7-97A5-47A9-A41A-3364F34E0F26}"/>
    <dgm:cxn modelId="{6BDEF450-04B4-4662-BE7A-A936C017022A}" type="presOf" srcId="{C660D539-4F1D-444A-85F0-E1F8057AC565}" destId="{EFA07113-B6F4-49DD-B5EB-C9FC2C43054F}" srcOrd="1" destOrd="0" presId="urn:microsoft.com/office/officeart/2005/8/layout/hierarchy3"/>
    <dgm:cxn modelId="{A96B5951-5003-41EA-94D8-7E5AACC0EA48}" srcId="{C660D539-4F1D-444A-85F0-E1F8057AC565}" destId="{DAF43A0A-D154-4C60-A435-303C213E551D}" srcOrd="1" destOrd="0" parTransId="{F8A0BEE7-660A-4654-9CD4-1FB3CF2351FA}" sibTransId="{AAB29ED2-3784-486D-833D-2745599F2AD2}"/>
    <dgm:cxn modelId="{5882BC52-0545-41A7-B716-D2CB14BF2461}" type="presOf" srcId="{9F577D33-A966-40F9-9A6D-BAC7932D8996}" destId="{C69D5D10-3297-49D7-8DAB-527761849C7B}" srcOrd="0" destOrd="0" presId="urn:microsoft.com/office/officeart/2005/8/layout/hierarchy3"/>
    <dgm:cxn modelId="{D0EA6059-0043-474E-BC36-AD01BD435089}" type="presOf" srcId="{DAF43A0A-D154-4C60-A435-303C213E551D}" destId="{BA4C9CEB-4954-41BE-B8F5-7B15EB68DE0C}" srcOrd="0" destOrd="0" presId="urn:microsoft.com/office/officeart/2005/8/layout/hierarchy3"/>
    <dgm:cxn modelId="{2FD16C9F-4C93-4EA8-99CB-AFE3391F45D0}" srcId="{C660D539-4F1D-444A-85F0-E1F8057AC565}" destId="{B8657007-806E-4945-9205-B35FA06A1423}" srcOrd="0" destOrd="0" parTransId="{FE19035C-03C0-4594-9098-91558D7448F3}" sibTransId="{4BC7A24C-41A8-4AC8-B5BF-5DED00E0F98D}"/>
    <dgm:cxn modelId="{67EB8CB1-2EC6-4BFD-BEE7-B63E2233C016}" type="presOf" srcId="{3ED113C9-8D6B-4A3F-A3CC-6FF39A92490D}" destId="{85FC4133-1DCD-44A5-AED4-77F179CC0B35}" srcOrd="0" destOrd="0" presId="urn:microsoft.com/office/officeart/2005/8/layout/hierarchy3"/>
    <dgm:cxn modelId="{AC714CB3-0441-4D04-AA85-D1450F57CF13}" srcId="{4814ABE3-4B39-4F2B-930A-CC139A338916}" destId="{C660D539-4F1D-444A-85F0-E1F8057AC565}" srcOrd="0" destOrd="0" parTransId="{D4F118DA-C2A4-4E2E-8E0C-37C6D42C8691}" sibTransId="{8ACBB7DC-A257-4CDB-805C-1EEA97066FA6}"/>
    <dgm:cxn modelId="{36EFF6BD-CC0F-407C-AAFB-391B126CDD45}" srcId="{C660D539-4F1D-444A-85F0-E1F8057AC565}" destId="{3ED113C9-8D6B-4A3F-A3CC-6FF39A92490D}" srcOrd="2" destOrd="0" parTransId="{A5277DF3-6D00-4153-8566-FB2E0761F893}" sibTransId="{6AF66280-1DC4-4301-A6BD-FEEDA081BD31}"/>
    <dgm:cxn modelId="{6E513DBF-2549-476A-885F-2ECA96767574}" type="presOf" srcId="{66914EEA-FB58-4D74-8305-1EE33379A936}" destId="{E0E337C4-0649-47F4-A512-C70A227C1C71}" srcOrd="0" destOrd="0" presId="urn:microsoft.com/office/officeart/2005/8/layout/hierarchy3"/>
    <dgm:cxn modelId="{1B1EACCD-4588-4225-90AE-6E2758D976C5}" type="presOf" srcId="{45C630EC-2DFF-4232-A927-750BDDD836B4}" destId="{C47D8901-28D5-462C-BE1B-C1790A580996}" srcOrd="0" destOrd="0" presId="urn:microsoft.com/office/officeart/2005/8/layout/hierarchy3"/>
    <dgm:cxn modelId="{1A24C2CF-6186-4708-820A-4B73425534EA}" srcId="{66914EEA-FB58-4D74-8305-1EE33379A936}" destId="{810280BE-C57A-4F6B-AB7C-44BEE6F2A96B}" srcOrd="2" destOrd="0" parTransId="{5CE73607-5754-4793-8102-0D0B24FBCA91}" sibTransId="{65E58737-50AB-4679-AC10-186AD5513575}"/>
    <dgm:cxn modelId="{362E00D5-F16E-4C87-96A0-39C61135EBE2}" srcId="{66914EEA-FB58-4D74-8305-1EE33379A936}" destId="{9F577D33-A966-40F9-9A6D-BAC7932D8996}" srcOrd="1" destOrd="0" parTransId="{45C630EC-2DFF-4232-A927-750BDDD836B4}" sibTransId="{C8E382B9-6540-4C40-93A3-EEC612E75793}"/>
    <dgm:cxn modelId="{E2D96FDF-F858-4D8C-9E48-A9ACFBB9D8BB}" type="presOf" srcId="{C660D539-4F1D-444A-85F0-E1F8057AC565}" destId="{8F2B7B4F-2FA3-4EA2-A65D-20C1DA991BE4}" srcOrd="0" destOrd="0" presId="urn:microsoft.com/office/officeart/2005/8/layout/hierarchy3"/>
    <dgm:cxn modelId="{E25DF4FA-3F49-4F14-B345-CBA9AA862EFA}" type="presOf" srcId="{F8A0BEE7-660A-4654-9CD4-1FB3CF2351FA}" destId="{BF3DCE99-5469-4530-B28E-FE279B4AEB16}" srcOrd="0" destOrd="0" presId="urn:microsoft.com/office/officeart/2005/8/layout/hierarchy3"/>
    <dgm:cxn modelId="{798852FC-6EF4-4E28-A67D-7C3678FDD7CD}" type="presOf" srcId="{FE19035C-03C0-4594-9098-91558D7448F3}" destId="{32D0F292-BCF3-4396-84F8-B52E1AF5D324}" srcOrd="0" destOrd="0" presId="urn:microsoft.com/office/officeart/2005/8/layout/hierarchy3"/>
    <dgm:cxn modelId="{D0F89B8A-5EBB-452E-AE77-18B407771FEE}" type="presParOf" srcId="{4C3E6A46-48B6-43EA-A70D-447422CFE3D8}" destId="{B63BDE24-2B6D-4FFD-8636-B212E7903F0A}" srcOrd="0" destOrd="0" presId="urn:microsoft.com/office/officeart/2005/8/layout/hierarchy3"/>
    <dgm:cxn modelId="{6414E2C9-2B17-41E1-A6BA-FEA6DE17E8DB}" type="presParOf" srcId="{B63BDE24-2B6D-4FFD-8636-B212E7903F0A}" destId="{2C78C520-79EC-4AF7-AC8B-7C44E3F6BD6E}" srcOrd="0" destOrd="0" presId="urn:microsoft.com/office/officeart/2005/8/layout/hierarchy3"/>
    <dgm:cxn modelId="{7C830D2F-1153-4674-AAD7-A58B480F2ADC}" type="presParOf" srcId="{2C78C520-79EC-4AF7-AC8B-7C44E3F6BD6E}" destId="{8F2B7B4F-2FA3-4EA2-A65D-20C1DA991BE4}" srcOrd="0" destOrd="0" presId="urn:microsoft.com/office/officeart/2005/8/layout/hierarchy3"/>
    <dgm:cxn modelId="{EEBA399C-68AC-412B-9CA3-86964302AEE1}" type="presParOf" srcId="{2C78C520-79EC-4AF7-AC8B-7C44E3F6BD6E}" destId="{EFA07113-B6F4-49DD-B5EB-C9FC2C43054F}" srcOrd="1" destOrd="0" presId="urn:microsoft.com/office/officeart/2005/8/layout/hierarchy3"/>
    <dgm:cxn modelId="{11E4B745-EFD1-4DF3-9451-AADBAE06B1A9}" type="presParOf" srcId="{B63BDE24-2B6D-4FFD-8636-B212E7903F0A}" destId="{0E119EE7-C0EF-49C1-BDCE-2E431C7C5F74}" srcOrd="1" destOrd="0" presId="urn:microsoft.com/office/officeart/2005/8/layout/hierarchy3"/>
    <dgm:cxn modelId="{66B1DE5D-F33D-4033-AB3F-A986E0807333}" type="presParOf" srcId="{0E119EE7-C0EF-49C1-BDCE-2E431C7C5F74}" destId="{32D0F292-BCF3-4396-84F8-B52E1AF5D324}" srcOrd="0" destOrd="0" presId="urn:microsoft.com/office/officeart/2005/8/layout/hierarchy3"/>
    <dgm:cxn modelId="{EEBF38E6-0624-46CE-A743-187723EB10F0}" type="presParOf" srcId="{0E119EE7-C0EF-49C1-BDCE-2E431C7C5F74}" destId="{C7571071-E020-418A-8732-A0CE027CF51B}" srcOrd="1" destOrd="0" presId="urn:microsoft.com/office/officeart/2005/8/layout/hierarchy3"/>
    <dgm:cxn modelId="{599FAA4E-0ECA-491E-AC30-0289DFCECD20}" type="presParOf" srcId="{0E119EE7-C0EF-49C1-BDCE-2E431C7C5F74}" destId="{BF3DCE99-5469-4530-B28E-FE279B4AEB16}" srcOrd="2" destOrd="0" presId="urn:microsoft.com/office/officeart/2005/8/layout/hierarchy3"/>
    <dgm:cxn modelId="{F503A483-F30C-44F9-B702-9C7A61D3AFB3}" type="presParOf" srcId="{0E119EE7-C0EF-49C1-BDCE-2E431C7C5F74}" destId="{BA4C9CEB-4954-41BE-B8F5-7B15EB68DE0C}" srcOrd="3" destOrd="0" presId="urn:microsoft.com/office/officeart/2005/8/layout/hierarchy3"/>
    <dgm:cxn modelId="{A3529E40-E2FF-4056-BEEF-47B258C4D8CC}" type="presParOf" srcId="{0E119EE7-C0EF-49C1-BDCE-2E431C7C5F74}" destId="{A4482298-0741-4872-BB67-B4AEC132FB77}" srcOrd="4" destOrd="0" presId="urn:microsoft.com/office/officeart/2005/8/layout/hierarchy3"/>
    <dgm:cxn modelId="{9A05B1F7-C97C-4190-AB7B-6940F42E3590}" type="presParOf" srcId="{0E119EE7-C0EF-49C1-BDCE-2E431C7C5F74}" destId="{85FC4133-1DCD-44A5-AED4-77F179CC0B35}" srcOrd="5" destOrd="0" presId="urn:microsoft.com/office/officeart/2005/8/layout/hierarchy3"/>
    <dgm:cxn modelId="{1AA31869-7A29-47E7-9470-3200560F8830}" type="presParOf" srcId="{4C3E6A46-48B6-43EA-A70D-447422CFE3D8}" destId="{FDDC95AE-DB5A-47C5-B5C1-F6215D0DB8B2}" srcOrd="1" destOrd="0" presId="urn:microsoft.com/office/officeart/2005/8/layout/hierarchy3"/>
    <dgm:cxn modelId="{7DA19209-5000-49BE-8E68-9B198BEF0903}" type="presParOf" srcId="{FDDC95AE-DB5A-47C5-B5C1-F6215D0DB8B2}" destId="{4FF86F50-90CA-477E-A353-8F7C7D80375B}" srcOrd="0" destOrd="0" presId="urn:microsoft.com/office/officeart/2005/8/layout/hierarchy3"/>
    <dgm:cxn modelId="{A5A9B8EF-FDB3-47E2-B3DC-0DF2C323C6A1}" type="presParOf" srcId="{4FF86F50-90CA-477E-A353-8F7C7D80375B}" destId="{E0E337C4-0649-47F4-A512-C70A227C1C71}" srcOrd="0" destOrd="0" presId="urn:microsoft.com/office/officeart/2005/8/layout/hierarchy3"/>
    <dgm:cxn modelId="{96C879C3-A9D9-4CE0-8E71-410FA1655E91}" type="presParOf" srcId="{4FF86F50-90CA-477E-A353-8F7C7D80375B}" destId="{1119A394-E7A7-4B44-9002-DACC6001ECCB}" srcOrd="1" destOrd="0" presId="urn:microsoft.com/office/officeart/2005/8/layout/hierarchy3"/>
    <dgm:cxn modelId="{AA38BD89-BD27-41B3-BF19-2DC8B1523698}" type="presParOf" srcId="{FDDC95AE-DB5A-47C5-B5C1-F6215D0DB8B2}" destId="{19D24039-18DF-4B33-9441-8A471890483F}" srcOrd="1" destOrd="0" presId="urn:microsoft.com/office/officeart/2005/8/layout/hierarchy3"/>
    <dgm:cxn modelId="{645DE606-3A85-4489-9BBF-D2619DB4FD9C}" type="presParOf" srcId="{19D24039-18DF-4B33-9441-8A471890483F}" destId="{0ACA7AB0-2426-466C-A7A6-0CBDE1D51139}" srcOrd="0" destOrd="0" presId="urn:microsoft.com/office/officeart/2005/8/layout/hierarchy3"/>
    <dgm:cxn modelId="{AC798892-0717-4CAC-8194-A5D784013EFD}" type="presParOf" srcId="{19D24039-18DF-4B33-9441-8A471890483F}" destId="{16444F39-9801-4651-815A-AEFBB3EF5322}" srcOrd="1" destOrd="0" presId="urn:microsoft.com/office/officeart/2005/8/layout/hierarchy3"/>
    <dgm:cxn modelId="{B320A5A7-DC60-4F3D-BB61-34B603BD0034}" type="presParOf" srcId="{19D24039-18DF-4B33-9441-8A471890483F}" destId="{C47D8901-28D5-462C-BE1B-C1790A580996}" srcOrd="2" destOrd="0" presId="urn:microsoft.com/office/officeart/2005/8/layout/hierarchy3"/>
    <dgm:cxn modelId="{63062060-8B66-4006-A5D9-BE2A3CE84654}" type="presParOf" srcId="{19D24039-18DF-4B33-9441-8A471890483F}" destId="{C69D5D10-3297-49D7-8DAB-527761849C7B}" srcOrd="3" destOrd="0" presId="urn:microsoft.com/office/officeart/2005/8/layout/hierarchy3"/>
    <dgm:cxn modelId="{804D813B-E1A7-4EB0-BD2F-1C5AE5D1D31E}" type="presParOf" srcId="{19D24039-18DF-4B33-9441-8A471890483F}" destId="{C80FAF78-9D97-4D53-8AC7-86BDC0ABB05D}" srcOrd="4" destOrd="0" presId="urn:microsoft.com/office/officeart/2005/8/layout/hierarchy3"/>
    <dgm:cxn modelId="{69B47669-3B04-4BD0-9F71-DFADB43B34E8}" type="presParOf" srcId="{19D24039-18DF-4B33-9441-8A471890483F}" destId="{B233CC24-3248-4321-81B3-EA742740F1D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67C5FF-3240-4E3D-8129-0AEDABDD427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8DC2C8-47CA-4F7E-BC9C-583F6DC64FE5}">
      <dgm:prSet phldrT="[Текст]" custT="1"/>
      <dgm:spPr/>
      <dgm:t>
        <a:bodyPr/>
        <a:lstStyle/>
        <a:p>
          <a:r>
            <a:rPr lang="ru-RU" sz="1600" dirty="0"/>
            <a:t>Научные статьи и доклады на конференциях</a:t>
          </a:r>
        </a:p>
      </dgm:t>
    </dgm:pt>
    <dgm:pt modelId="{F02D1BB6-FBD1-4E96-A111-4D594E4BE45A}" type="parTrans" cxnId="{CE32B074-D646-4DAD-B091-69CC04FF1012}">
      <dgm:prSet/>
      <dgm:spPr/>
      <dgm:t>
        <a:bodyPr/>
        <a:lstStyle/>
        <a:p>
          <a:endParaRPr lang="ru-RU" sz="1600"/>
        </a:p>
      </dgm:t>
    </dgm:pt>
    <dgm:pt modelId="{24517114-2093-4894-BFA3-337B4F76C7A2}" type="sibTrans" cxnId="{CE32B074-D646-4DAD-B091-69CC04FF1012}">
      <dgm:prSet/>
      <dgm:spPr/>
      <dgm:t>
        <a:bodyPr/>
        <a:lstStyle/>
        <a:p>
          <a:endParaRPr lang="ru-RU" sz="1600"/>
        </a:p>
      </dgm:t>
    </dgm:pt>
    <dgm:pt modelId="{5B7974A3-49BE-44FD-B762-189B01721FF6}">
      <dgm:prSet phldrT="[Текст]" custT="1"/>
      <dgm:spPr/>
      <dgm:t>
        <a:bodyPr/>
        <a:lstStyle/>
        <a:p>
          <a:r>
            <a:rPr lang="ru-RU" sz="1600" dirty="0"/>
            <a:t>Исследовательские проекты и базы данных</a:t>
          </a:r>
        </a:p>
      </dgm:t>
    </dgm:pt>
    <dgm:pt modelId="{C297B329-313D-4DC8-B96B-E67FCE314A1F}" type="parTrans" cxnId="{C7B0DD0A-E3E0-4C70-A192-6B9CB691ADF2}">
      <dgm:prSet/>
      <dgm:spPr/>
      <dgm:t>
        <a:bodyPr/>
        <a:lstStyle/>
        <a:p>
          <a:endParaRPr lang="ru-RU" sz="1600"/>
        </a:p>
      </dgm:t>
    </dgm:pt>
    <dgm:pt modelId="{53E4C341-F5A5-4BB2-8203-4E9301E00128}" type="sibTrans" cxnId="{C7B0DD0A-E3E0-4C70-A192-6B9CB691ADF2}">
      <dgm:prSet/>
      <dgm:spPr/>
      <dgm:t>
        <a:bodyPr/>
        <a:lstStyle/>
        <a:p>
          <a:endParaRPr lang="ru-RU" sz="1600"/>
        </a:p>
      </dgm:t>
    </dgm:pt>
    <dgm:pt modelId="{54842AA8-4DF9-4C69-A48F-8194AB9456F6}">
      <dgm:prSet phldrT="[Текст]" custT="1"/>
      <dgm:spPr/>
      <dgm:t>
        <a:bodyPr/>
        <a:lstStyle/>
        <a:p>
          <a:r>
            <a:rPr lang="ru-RU" sz="1600" dirty="0"/>
            <a:t>Курсовые и выпускные квалификационные работы</a:t>
          </a:r>
        </a:p>
      </dgm:t>
    </dgm:pt>
    <dgm:pt modelId="{5A57FEB5-D5DF-4FAE-AABE-14D83CF96A7C}" type="parTrans" cxnId="{3287655A-1FC4-462A-AB47-56FC04060315}">
      <dgm:prSet/>
      <dgm:spPr/>
      <dgm:t>
        <a:bodyPr/>
        <a:lstStyle/>
        <a:p>
          <a:endParaRPr lang="ru-RU" sz="1600"/>
        </a:p>
      </dgm:t>
    </dgm:pt>
    <dgm:pt modelId="{274C98E6-0D8F-4343-A828-BBC1B34D0B76}" type="sibTrans" cxnId="{3287655A-1FC4-462A-AB47-56FC04060315}">
      <dgm:prSet/>
      <dgm:spPr/>
      <dgm:t>
        <a:bodyPr/>
        <a:lstStyle/>
        <a:p>
          <a:endParaRPr lang="ru-RU" sz="1600"/>
        </a:p>
      </dgm:t>
    </dgm:pt>
    <dgm:pt modelId="{B914B7B5-FAF0-4A10-8B9A-CFA3F339DB29}">
      <dgm:prSet custT="1"/>
      <dgm:spPr/>
      <dgm:t>
        <a:bodyPr/>
        <a:lstStyle/>
        <a:p>
          <a:r>
            <a:rPr lang="ru-RU" sz="1600" dirty="0"/>
            <a:t>Научные мероприятия</a:t>
          </a:r>
        </a:p>
      </dgm:t>
    </dgm:pt>
    <dgm:pt modelId="{CE902F5F-F96B-453D-B264-9085FE25C21C}" type="parTrans" cxnId="{3BF2D5EC-BE01-463C-BF8C-C8F20DA1F1DF}">
      <dgm:prSet/>
      <dgm:spPr/>
      <dgm:t>
        <a:bodyPr/>
        <a:lstStyle/>
        <a:p>
          <a:endParaRPr lang="ru-RU" sz="1600"/>
        </a:p>
      </dgm:t>
    </dgm:pt>
    <dgm:pt modelId="{0E2FA1D5-A037-4FCA-9762-633CF88F6542}" type="sibTrans" cxnId="{3BF2D5EC-BE01-463C-BF8C-C8F20DA1F1DF}">
      <dgm:prSet/>
      <dgm:spPr/>
      <dgm:t>
        <a:bodyPr/>
        <a:lstStyle/>
        <a:p>
          <a:endParaRPr lang="ru-RU" sz="1600"/>
        </a:p>
      </dgm:t>
    </dgm:pt>
    <dgm:pt modelId="{1AD2F6FE-9928-41BA-B994-5264D13BD8DA}">
      <dgm:prSet custT="1"/>
      <dgm:spPr/>
      <dgm:t>
        <a:bodyPr/>
        <a:lstStyle/>
        <a:p>
          <a:r>
            <a:rPr lang="ru-RU" sz="1600" dirty="0"/>
            <a:t>Конкурсные работы для участия в федеральных, региональных, муниципальных проектах/конкурсах/грантах</a:t>
          </a:r>
        </a:p>
      </dgm:t>
    </dgm:pt>
    <dgm:pt modelId="{E4E386B8-C90B-48D4-9677-6C9FA8102D33}" type="parTrans" cxnId="{34DAC4FA-9D2C-4004-8E55-A61F60C09801}">
      <dgm:prSet/>
      <dgm:spPr/>
      <dgm:t>
        <a:bodyPr/>
        <a:lstStyle/>
        <a:p>
          <a:endParaRPr lang="ru-RU" sz="1600"/>
        </a:p>
      </dgm:t>
    </dgm:pt>
    <dgm:pt modelId="{8F395EF2-753B-4ACF-8D59-FCE0E3F255C2}" type="sibTrans" cxnId="{34DAC4FA-9D2C-4004-8E55-A61F60C09801}">
      <dgm:prSet/>
      <dgm:spPr/>
      <dgm:t>
        <a:bodyPr/>
        <a:lstStyle/>
        <a:p>
          <a:endParaRPr lang="ru-RU" sz="1600"/>
        </a:p>
      </dgm:t>
    </dgm:pt>
    <dgm:pt modelId="{CAEE93C9-9F56-49EA-B31D-CF5FF1AFD841}" type="pres">
      <dgm:prSet presAssocID="{3A67C5FF-3240-4E3D-8129-0AEDABDD427E}" presName="Name0" presStyleCnt="0">
        <dgm:presLayoutVars>
          <dgm:chMax val="7"/>
          <dgm:chPref val="7"/>
          <dgm:dir/>
        </dgm:presLayoutVars>
      </dgm:prSet>
      <dgm:spPr/>
    </dgm:pt>
    <dgm:pt modelId="{7EAB5C35-B11C-4CCE-8ED4-02084A6FB833}" type="pres">
      <dgm:prSet presAssocID="{3A67C5FF-3240-4E3D-8129-0AEDABDD427E}" presName="Name1" presStyleCnt="0"/>
      <dgm:spPr/>
    </dgm:pt>
    <dgm:pt modelId="{CE66B1FF-B0FD-4F3A-8D49-4DC4310FE7ED}" type="pres">
      <dgm:prSet presAssocID="{3A67C5FF-3240-4E3D-8129-0AEDABDD427E}" presName="cycle" presStyleCnt="0"/>
      <dgm:spPr/>
    </dgm:pt>
    <dgm:pt modelId="{892385E6-3576-4199-BEFE-060AFF4C9BD1}" type="pres">
      <dgm:prSet presAssocID="{3A67C5FF-3240-4E3D-8129-0AEDABDD427E}" presName="srcNode" presStyleLbl="node1" presStyleIdx="0" presStyleCnt="5"/>
      <dgm:spPr/>
    </dgm:pt>
    <dgm:pt modelId="{5A9FF572-5110-44C6-99F8-166DB90021ED}" type="pres">
      <dgm:prSet presAssocID="{3A67C5FF-3240-4E3D-8129-0AEDABDD427E}" presName="conn" presStyleLbl="parChTrans1D2" presStyleIdx="0" presStyleCnt="1"/>
      <dgm:spPr/>
    </dgm:pt>
    <dgm:pt modelId="{5E59A845-0BEA-42CF-90E7-6A683DB316CD}" type="pres">
      <dgm:prSet presAssocID="{3A67C5FF-3240-4E3D-8129-0AEDABDD427E}" presName="extraNode" presStyleLbl="node1" presStyleIdx="0" presStyleCnt="5"/>
      <dgm:spPr/>
    </dgm:pt>
    <dgm:pt modelId="{0E38DF57-9679-44CE-B622-117E06D53DB1}" type="pres">
      <dgm:prSet presAssocID="{3A67C5FF-3240-4E3D-8129-0AEDABDD427E}" presName="dstNode" presStyleLbl="node1" presStyleIdx="0" presStyleCnt="5"/>
      <dgm:spPr/>
    </dgm:pt>
    <dgm:pt modelId="{35E4EF1C-B41D-4F8C-93A3-744DEBC2138F}" type="pres">
      <dgm:prSet presAssocID="{888DC2C8-47CA-4F7E-BC9C-583F6DC64FE5}" presName="text_1" presStyleLbl="node1" presStyleIdx="0" presStyleCnt="5">
        <dgm:presLayoutVars>
          <dgm:bulletEnabled val="1"/>
        </dgm:presLayoutVars>
      </dgm:prSet>
      <dgm:spPr/>
    </dgm:pt>
    <dgm:pt modelId="{A9E391B5-031F-4858-8288-2FC893100E35}" type="pres">
      <dgm:prSet presAssocID="{888DC2C8-47CA-4F7E-BC9C-583F6DC64FE5}" presName="accent_1" presStyleCnt="0"/>
      <dgm:spPr/>
    </dgm:pt>
    <dgm:pt modelId="{A92A3C23-B9A5-454F-B70C-8388A52FD0E1}" type="pres">
      <dgm:prSet presAssocID="{888DC2C8-47CA-4F7E-BC9C-583F6DC64FE5}" presName="accentRepeatNode" presStyleLbl="solidFgAcc1" presStyleIdx="0" presStyleCnt="5" custLinFactNeighborX="-3279" custLinFactNeighborY="-98"/>
      <dgm:spPr>
        <a:blipFill rotWithShape="0">
          <a:blip xmlns:r="http://schemas.openxmlformats.org/officeDocument/2006/relationships" r:embed="rId1"/>
          <a:srcRect/>
          <a:stretch>
            <a:fillRect l="-20000" r="-20000"/>
          </a:stretch>
        </a:blipFill>
      </dgm:spPr>
    </dgm:pt>
    <dgm:pt modelId="{825F199E-50A5-4A48-AC8C-D36CB44B02FD}" type="pres">
      <dgm:prSet presAssocID="{5B7974A3-49BE-44FD-B762-189B01721FF6}" presName="text_2" presStyleLbl="node1" presStyleIdx="1" presStyleCnt="5">
        <dgm:presLayoutVars>
          <dgm:bulletEnabled val="1"/>
        </dgm:presLayoutVars>
      </dgm:prSet>
      <dgm:spPr/>
    </dgm:pt>
    <dgm:pt modelId="{ECC37E0E-D633-4D24-B9F2-2EE0A709277C}" type="pres">
      <dgm:prSet presAssocID="{5B7974A3-49BE-44FD-B762-189B01721FF6}" presName="accent_2" presStyleCnt="0"/>
      <dgm:spPr/>
    </dgm:pt>
    <dgm:pt modelId="{A70EB020-436D-4A8D-8AF3-4D7F6CCA7130}" type="pres">
      <dgm:prSet presAssocID="{5B7974A3-49BE-44FD-B762-189B01721FF6}" presName="accentRepeatNode" presStyleLbl="solidFgAcc1" presStyleIdx="1" presStyleCnt="5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F82D8CC7-CC57-4692-9DFC-7A5E7E0884BA}" type="pres">
      <dgm:prSet presAssocID="{54842AA8-4DF9-4C69-A48F-8194AB9456F6}" presName="text_3" presStyleLbl="node1" presStyleIdx="2" presStyleCnt="5">
        <dgm:presLayoutVars>
          <dgm:bulletEnabled val="1"/>
        </dgm:presLayoutVars>
      </dgm:prSet>
      <dgm:spPr/>
    </dgm:pt>
    <dgm:pt modelId="{C32BA050-689C-4AA2-9821-65D9CC24E8FA}" type="pres">
      <dgm:prSet presAssocID="{54842AA8-4DF9-4C69-A48F-8194AB9456F6}" presName="accent_3" presStyleCnt="0"/>
      <dgm:spPr/>
    </dgm:pt>
    <dgm:pt modelId="{834E8B86-588E-4D5D-B0E7-B6026998A3DA}" type="pres">
      <dgm:prSet presAssocID="{54842AA8-4DF9-4C69-A48F-8194AB9456F6}" presName="accentRepeatNode" presStyleLbl="solidFgAcc1" presStyleIdx="2" presStyleCnt="5"/>
      <dgm:spPr>
        <a:blipFill rotWithShape="0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6005A363-66C2-4AC7-BEF7-DD789D46E432}" type="pres">
      <dgm:prSet presAssocID="{B914B7B5-FAF0-4A10-8B9A-CFA3F339DB29}" presName="text_4" presStyleLbl="node1" presStyleIdx="3" presStyleCnt="5">
        <dgm:presLayoutVars>
          <dgm:bulletEnabled val="1"/>
        </dgm:presLayoutVars>
      </dgm:prSet>
      <dgm:spPr/>
    </dgm:pt>
    <dgm:pt modelId="{B35E5267-455F-4E11-945E-0FC914DF5C1C}" type="pres">
      <dgm:prSet presAssocID="{B914B7B5-FAF0-4A10-8B9A-CFA3F339DB29}" presName="accent_4" presStyleCnt="0"/>
      <dgm:spPr/>
    </dgm:pt>
    <dgm:pt modelId="{D8E219DB-5139-4552-B425-A40FBAEF0D0B}" type="pres">
      <dgm:prSet presAssocID="{B914B7B5-FAF0-4A10-8B9A-CFA3F339DB29}" presName="accentRepeatNode" presStyleLbl="solidFgAcc1" presStyleIdx="3" presStyleCnt="5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E156F7DF-2A4E-45A5-9E40-00566356CFE1}" type="pres">
      <dgm:prSet presAssocID="{1AD2F6FE-9928-41BA-B994-5264D13BD8DA}" presName="text_5" presStyleLbl="node1" presStyleIdx="4" presStyleCnt="5">
        <dgm:presLayoutVars>
          <dgm:bulletEnabled val="1"/>
        </dgm:presLayoutVars>
      </dgm:prSet>
      <dgm:spPr/>
    </dgm:pt>
    <dgm:pt modelId="{3AF80594-6BDB-4E1E-A67D-D2A24BBAC89D}" type="pres">
      <dgm:prSet presAssocID="{1AD2F6FE-9928-41BA-B994-5264D13BD8DA}" presName="accent_5" presStyleCnt="0"/>
      <dgm:spPr/>
    </dgm:pt>
    <dgm:pt modelId="{4F7334B6-3F2B-4E9B-A16D-BF1994145DD5}" type="pres">
      <dgm:prSet presAssocID="{1AD2F6FE-9928-41BA-B994-5264D13BD8DA}" presName="accentRepeatNode" presStyleLbl="solidFgAcc1" presStyleIdx="4" presStyleCnt="5"/>
      <dgm:spPr>
        <a:blipFill rotWithShape="0">
          <a:blip xmlns:r="http://schemas.openxmlformats.org/officeDocument/2006/relationships" r:embed="rId5"/>
          <a:srcRect/>
          <a:stretch>
            <a:fillRect l="-14000" r="-14000"/>
          </a:stretch>
        </a:blipFill>
      </dgm:spPr>
    </dgm:pt>
  </dgm:ptLst>
  <dgm:cxnLst>
    <dgm:cxn modelId="{C7B0DD0A-E3E0-4C70-A192-6B9CB691ADF2}" srcId="{3A67C5FF-3240-4E3D-8129-0AEDABDD427E}" destId="{5B7974A3-49BE-44FD-B762-189B01721FF6}" srcOrd="1" destOrd="0" parTransId="{C297B329-313D-4DC8-B96B-E67FCE314A1F}" sibTransId="{53E4C341-F5A5-4BB2-8203-4E9301E00128}"/>
    <dgm:cxn modelId="{76B1BF2E-937B-45A9-8DAA-678F315DF248}" type="presOf" srcId="{B914B7B5-FAF0-4A10-8B9A-CFA3F339DB29}" destId="{6005A363-66C2-4AC7-BEF7-DD789D46E432}" srcOrd="0" destOrd="0" presId="urn:microsoft.com/office/officeart/2008/layout/VerticalCurvedList"/>
    <dgm:cxn modelId="{116B0031-C491-460D-B72B-B7AB8D40BE2F}" type="presOf" srcId="{5B7974A3-49BE-44FD-B762-189B01721FF6}" destId="{825F199E-50A5-4A48-AC8C-D36CB44B02FD}" srcOrd="0" destOrd="0" presId="urn:microsoft.com/office/officeart/2008/layout/VerticalCurvedList"/>
    <dgm:cxn modelId="{805E1744-FDE2-48AA-99DF-EE0612F136FA}" type="presOf" srcId="{888DC2C8-47CA-4F7E-BC9C-583F6DC64FE5}" destId="{35E4EF1C-B41D-4F8C-93A3-744DEBC2138F}" srcOrd="0" destOrd="0" presId="urn:microsoft.com/office/officeart/2008/layout/VerticalCurvedList"/>
    <dgm:cxn modelId="{CE32B074-D646-4DAD-B091-69CC04FF1012}" srcId="{3A67C5FF-3240-4E3D-8129-0AEDABDD427E}" destId="{888DC2C8-47CA-4F7E-BC9C-583F6DC64FE5}" srcOrd="0" destOrd="0" parTransId="{F02D1BB6-FBD1-4E96-A111-4D594E4BE45A}" sibTransId="{24517114-2093-4894-BFA3-337B4F76C7A2}"/>
    <dgm:cxn modelId="{CDC42B7A-4FC1-4D6A-A7AB-E019DBEEE4D5}" type="presOf" srcId="{54842AA8-4DF9-4C69-A48F-8194AB9456F6}" destId="{F82D8CC7-CC57-4692-9DFC-7A5E7E0884BA}" srcOrd="0" destOrd="0" presId="urn:microsoft.com/office/officeart/2008/layout/VerticalCurvedList"/>
    <dgm:cxn modelId="{3287655A-1FC4-462A-AB47-56FC04060315}" srcId="{3A67C5FF-3240-4E3D-8129-0AEDABDD427E}" destId="{54842AA8-4DF9-4C69-A48F-8194AB9456F6}" srcOrd="2" destOrd="0" parTransId="{5A57FEB5-D5DF-4FAE-AABE-14D83CF96A7C}" sibTransId="{274C98E6-0D8F-4343-A828-BBC1B34D0B76}"/>
    <dgm:cxn modelId="{DD8153AA-2C00-4F4D-802D-318A13F79211}" type="presOf" srcId="{1AD2F6FE-9928-41BA-B994-5264D13BD8DA}" destId="{E156F7DF-2A4E-45A5-9E40-00566356CFE1}" srcOrd="0" destOrd="0" presId="urn:microsoft.com/office/officeart/2008/layout/VerticalCurvedList"/>
    <dgm:cxn modelId="{73271AC8-2AE4-434F-B157-DDCFFDC2AF52}" type="presOf" srcId="{3A67C5FF-3240-4E3D-8129-0AEDABDD427E}" destId="{CAEE93C9-9F56-49EA-B31D-CF5FF1AFD841}" srcOrd="0" destOrd="0" presId="urn:microsoft.com/office/officeart/2008/layout/VerticalCurvedList"/>
    <dgm:cxn modelId="{3BF2D5EC-BE01-463C-BF8C-C8F20DA1F1DF}" srcId="{3A67C5FF-3240-4E3D-8129-0AEDABDD427E}" destId="{B914B7B5-FAF0-4A10-8B9A-CFA3F339DB29}" srcOrd="3" destOrd="0" parTransId="{CE902F5F-F96B-453D-B264-9085FE25C21C}" sibTransId="{0E2FA1D5-A037-4FCA-9762-633CF88F6542}"/>
    <dgm:cxn modelId="{34DAC4FA-9D2C-4004-8E55-A61F60C09801}" srcId="{3A67C5FF-3240-4E3D-8129-0AEDABDD427E}" destId="{1AD2F6FE-9928-41BA-B994-5264D13BD8DA}" srcOrd="4" destOrd="0" parTransId="{E4E386B8-C90B-48D4-9677-6C9FA8102D33}" sibTransId="{8F395EF2-753B-4ACF-8D59-FCE0E3F255C2}"/>
    <dgm:cxn modelId="{DBEA69FB-1157-4E37-BA81-8CF4D5854786}" type="presOf" srcId="{24517114-2093-4894-BFA3-337B4F76C7A2}" destId="{5A9FF572-5110-44C6-99F8-166DB90021ED}" srcOrd="0" destOrd="0" presId="urn:microsoft.com/office/officeart/2008/layout/VerticalCurvedList"/>
    <dgm:cxn modelId="{C410AD85-AEF9-4C28-9705-7512DC13536D}" type="presParOf" srcId="{CAEE93C9-9F56-49EA-B31D-CF5FF1AFD841}" destId="{7EAB5C35-B11C-4CCE-8ED4-02084A6FB833}" srcOrd="0" destOrd="0" presId="urn:microsoft.com/office/officeart/2008/layout/VerticalCurvedList"/>
    <dgm:cxn modelId="{69E0BADB-E653-4755-BC27-C9D21E4582A4}" type="presParOf" srcId="{7EAB5C35-B11C-4CCE-8ED4-02084A6FB833}" destId="{CE66B1FF-B0FD-4F3A-8D49-4DC4310FE7ED}" srcOrd="0" destOrd="0" presId="urn:microsoft.com/office/officeart/2008/layout/VerticalCurvedList"/>
    <dgm:cxn modelId="{1871F657-2CEB-4F3D-A45B-B7FA44B616A4}" type="presParOf" srcId="{CE66B1FF-B0FD-4F3A-8D49-4DC4310FE7ED}" destId="{892385E6-3576-4199-BEFE-060AFF4C9BD1}" srcOrd="0" destOrd="0" presId="urn:microsoft.com/office/officeart/2008/layout/VerticalCurvedList"/>
    <dgm:cxn modelId="{50569E7C-9113-4422-8ACB-9C94A459BA03}" type="presParOf" srcId="{CE66B1FF-B0FD-4F3A-8D49-4DC4310FE7ED}" destId="{5A9FF572-5110-44C6-99F8-166DB90021ED}" srcOrd="1" destOrd="0" presId="urn:microsoft.com/office/officeart/2008/layout/VerticalCurvedList"/>
    <dgm:cxn modelId="{7504E51A-4BD6-44EA-954B-C6468C45C811}" type="presParOf" srcId="{CE66B1FF-B0FD-4F3A-8D49-4DC4310FE7ED}" destId="{5E59A845-0BEA-42CF-90E7-6A683DB316CD}" srcOrd="2" destOrd="0" presId="urn:microsoft.com/office/officeart/2008/layout/VerticalCurvedList"/>
    <dgm:cxn modelId="{4E250E59-6FF7-4571-96EF-0EA329F4BCB4}" type="presParOf" srcId="{CE66B1FF-B0FD-4F3A-8D49-4DC4310FE7ED}" destId="{0E38DF57-9679-44CE-B622-117E06D53DB1}" srcOrd="3" destOrd="0" presId="urn:microsoft.com/office/officeart/2008/layout/VerticalCurvedList"/>
    <dgm:cxn modelId="{B8A9F26B-8D2F-4988-927F-1568F560AB0C}" type="presParOf" srcId="{7EAB5C35-B11C-4CCE-8ED4-02084A6FB833}" destId="{35E4EF1C-B41D-4F8C-93A3-744DEBC2138F}" srcOrd="1" destOrd="0" presId="urn:microsoft.com/office/officeart/2008/layout/VerticalCurvedList"/>
    <dgm:cxn modelId="{F9E0623B-2D9A-4E5D-A207-685F7138CC96}" type="presParOf" srcId="{7EAB5C35-B11C-4CCE-8ED4-02084A6FB833}" destId="{A9E391B5-031F-4858-8288-2FC893100E35}" srcOrd="2" destOrd="0" presId="urn:microsoft.com/office/officeart/2008/layout/VerticalCurvedList"/>
    <dgm:cxn modelId="{C5F480B8-3D19-4084-AF69-6014F5EBB4F0}" type="presParOf" srcId="{A9E391B5-031F-4858-8288-2FC893100E35}" destId="{A92A3C23-B9A5-454F-B70C-8388A52FD0E1}" srcOrd="0" destOrd="0" presId="urn:microsoft.com/office/officeart/2008/layout/VerticalCurvedList"/>
    <dgm:cxn modelId="{C7019EDF-B25F-4BC9-9B2F-591522035102}" type="presParOf" srcId="{7EAB5C35-B11C-4CCE-8ED4-02084A6FB833}" destId="{825F199E-50A5-4A48-AC8C-D36CB44B02FD}" srcOrd="3" destOrd="0" presId="urn:microsoft.com/office/officeart/2008/layout/VerticalCurvedList"/>
    <dgm:cxn modelId="{7879B183-1192-4650-818D-B0BBBA088ED0}" type="presParOf" srcId="{7EAB5C35-B11C-4CCE-8ED4-02084A6FB833}" destId="{ECC37E0E-D633-4D24-B9F2-2EE0A709277C}" srcOrd="4" destOrd="0" presId="urn:microsoft.com/office/officeart/2008/layout/VerticalCurvedList"/>
    <dgm:cxn modelId="{BFE818FB-9C69-4164-B456-42A0A3D4DA41}" type="presParOf" srcId="{ECC37E0E-D633-4D24-B9F2-2EE0A709277C}" destId="{A70EB020-436D-4A8D-8AF3-4D7F6CCA7130}" srcOrd="0" destOrd="0" presId="urn:microsoft.com/office/officeart/2008/layout/VerticalCurvedList"/>
    <dgm:cxn modelId="{E2891DAC-8F5F-455C-992E-7E3B1C8A010E}" type="presParOf" srcId="{7EAB5C35-B11C-4CCE-8ED4-02084A6FB833}" destId="{F82D8CC7-CC57-4692-9DFC-7A5E7E0884BA}" srcOrd="5" destOrd="0" presId="urn:microsoft.com/office/officeart/2008/layout/VerticalCurvedList"/>
    <dgm:cxn modelId="{BF0AD968-555D-4460-A559-EFE6209DC3E9}" type="presParOf" srcId="{7EAB5C35-B11C-4CCE-8ED4-02084A6FB833}" destId="{C32BA050-689C-4AA2-9821-65D9CC24E8FA}" srcOrd="6" destOrd="0" presId="urn:microsoft.com/office/officeart/2008/layout/VerticalCurvedList"/>
    <dgm:cxn modelId="{E7A889E6-2B54-4E19-9B82-1312433890F0}" type="presParOf" srcId="{C32BA050-689C-4AA2-9821-65D9CC24E8FA}" destId="{834E8B86-588E-4D5D-B0E7-B6026998A3DA}" srcOrd="0" destOrd="0" presId="urn:microsoft.com/office/officeart/2008/layout/VerticalCurvedList"/>
    <dgm:cxn modelId="{7696DD43-2562-4711-A697-72A01872793C}" type="presParOf" srcId="{7EAB5C35-B11C-4CCE-8ED4-02084A6FB833}" destId="{6005A363-66C2-4AC7-BEF7-DD789D46E432}" srcOrd="7" destOrd="0" presId="urn:microsoft.com/office/officeart/2008/layout/VerticalCurvedList"/>
    <dgm:cxn modelId="{BCC78F73-0AE3-4FD1-9B4D-E5BE500B3753}" type="presParOf" srcId="{7EAB5C35-B11C-4CCE-8ED4-02084A6FB833}" destId="{B35E5267-455F-4E11-945E-0FC914DF5C1C}" srcOrd="8" destOrd="0" presId="urn:microsoft.com/office/officeart/2008/layout/VerticalCurvedList"/>
    <dgm:cxn modelId="{8C1DDA1A-481B-46A3-B4E8-F3CCD40FE28B}" type="presParOf" srcId="{B35E5267-455F-4E11-945E-0FC914DF5C1C}" destId="{D8E219DB-5139-4552-B425-A40FBAEF0D0B}" srcOrd="0" destOrd="0" presId="urn:microsoft.com/office/officeart/2008/layout/VerticalCurvedList"/>
    <dgm:cxn modelId="{8D72F0B5-8BBF-4EFE-980B-E230043D77B5}" type="presParOf" srcId="{7EAB5C35-B11C-4CCE-8ED4-02084A6FB833}" destId="{E156F7DF-2A4E-45A5-9E40-00566356CFE1}" srcOrd="9" destOrd="0" presId="urn:microsoft.com/office/officeart/2008/layout/VerticalCurvedList"/>
    <dgm:cxn modelId="{608ADA82-9C70-41C2-931F-707E00EFB273}" type="presParOf" srcId="{7EAB5C35-B11C-4CCE-8ED4-02084A6FB833}" destId="{3AF80594-6BDB-4E1E-A67D-D2A24BBAC89D}" srcOrd="10" destOrd="0" presId="urn:microsoft.com/office/officeart/2008/layout/VerticalCurvedList"/>
    <dgm:cxn modelId="{4F7495C5-6730-4EAC-A8FB-ADB37B0F0779}" type="presParOf" srcId="{3AF80594-6BDB-4E1E-A67D-D2A24BBAC89D}" destId="{4F7334B6-3F2B-4E9B-A16D-BF1994145D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B7B4F-2FA3-4EA2-A65D-20C1DA991BE4}">
      <dsp:nvSpPr>
        <dsp:cNvPr id="0" name=""/>
        <dsp:cNvSpPr/>
      </dsp:nvSpPr>
      <dsp:spPr>
        <a:xfrm>
          <a:off x="29903" y="2383"/>
          <a:ext cx="4464899" cy="8938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Институциональная модернизация системы публичного управления</a:t>
          </a:r>
          <a:endParaRPr lang="ru-RU" sz="16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084" y="28564"/>
        <a:ext cx="4412537" cy="841533"/>
      </dsp:txXfrm>
    </dsp:sp>
    <dsp:sp modelId="{32D0F292-BCF3-4396-84F8-B52E1AF5D324}">
      <dsp:nvSpPr>
        <dsp:cNvPr id="0" name=""/>
        <dsp:cNvSpPr/>
      </dsp:nvSpPr>
      <dsp:spPr>
        <a:xfrm>
          <a:off x="476393" y="896278"/>
          <a:ext cx="446489" cy="4800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041"/>
              </a:lnTo>
              <a:lnTo>
                <a:pt x="446489" y="4800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71071-E020-418A-8732-A0CE027CF51B}">
      <dsp:nvSpPr>
        <dsp:cNvPr id="0" name=""/>
        <dsp:cNvSpPr/>
      </dsp:nvSpPr>
      <dsp:spPr>
        <a:xfrm>
          <a:off x="922883" y="1056291"/>
          <a:ext cx="3548682" cy="64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Разработка и совершенствование инструментов государственной (муниципальной) политики (институты развития, полюса роста, нацпроекты, стандарты, др.) комплексного и отраслевого развития </a:t>
          </a:r>
        </a:p>
      </dsp:txBody>
      <dsp:txXfrm>
        <a:off x="941630" y="1075038"/>
        <a:ext cx="3511188" cy="602561"/>
      </dsp:txXfrm>
    </dsp:sp>
    <dsp:sp modelId="{BF3DCE99-5469-4530-B28E-FE279B4AEB16}">
      <dsp:nvSpPr>
        <dsp:cNvPr id="0" name=""/>
        <dsp:cNvSpPr/>
      </dsp:nvSpPr>
      <dsp:spPr>
        <a:xfrm>
          <a:off x="476393" y="896278"/>
          <a:ext cx="446489" cy="1280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110"/>
              </a:lnTo>
              <a:lnTo>
                <a:pt x="446489" y="12801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4C9CEB-4954-41BE-B8F5-7B15EB68DE0C}">
      <dsp:nvSpPr>
        <dsp:cNvPr id="0" name=""/>
        <dsp:cNvSpPr/>
      </dsp:nvSpPr>
      <dsp:spPr>
        <a:xfrm>
          <a:off x="922883" y="1856361"/>
          <a:ext cx="3548692" cy="64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Мониторинг и оценка результативности и эффективности государственного (муниципального) управления</a:t>
          </a:r>
        </a:p>
      </dsp:txBody>
      <dsp:txXfrm>
        <a:off x="941630" y="1875108"/>
        <a:ext cx="3511198" cy="602561"/>
      </dsp:txXfrm>
    </dsp:sp>
    <dsp:sp modelId="{A4482298-0741-4872-BB67-B4AEC132FB77}">
      <dsp:nvSpPr>
        <dsp:cNvPr id="0" name=""/>
        <dsp:cNvSpPr/>
      </dsp:nvSpPr>
      <dsp:spPr>
        <a:xfrm>
          <a:off x="476393" y="896278"/>
          <a:ext cx="446489" cy="20801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0180"/>
              </a:lnTo>
              <a:lnTo>
                <a:pt x="446489" y="20801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C4133-1DCD-44A5-AED4-77F179CC0B35}">
      <dsp:nvSpPr>
        <dsp:cNvPr id="0" name=""/>
        <dsp:cNvSpPr/>
      </dsp:nvSpPr>
      <dsp:spPr>
        <a:xfrm>
          <a:off x="922883" y="2656430"/>
          <a:ext cx="3548682" cy="64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Кадровое обеспечение государственной (муниципальной) службы в системе управления, ориентированной на результат</a:t>
          </a:r>
        </a:p>
      </dsp:txBody>
      <dsp:txXfrm>
        <a:off x="941630" y="2675177"/>
        <a:ext cx="3511188" cy="602561"/>
      </dsp:txXfrm>
    </dsp:sp>
    <dsp:sp modelId="{E0E337C4-0649-47F4-A512-C70A227C1C71}">
      <dsp:nvSpPr>
        <dsp:cNvPr id="0" name=""/>
        <dsp:cNvSpPr/>
      </dsp:nvSpPr>
      <dsp:spPr>
        <a:xfrm>
          <a:off x="4812539" y="2210"/>
          <a:ext cx="4008449" cy="907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prstClr val="whit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и трансформация социально-экономических систем в условиях глобальных вызовов</a:t>
          </a:r>
          <a:endParaRPr lang="ru-RU" sz="1000" kern="1200" dirty="0"/>
        </a:p>
      </dsp:txBody>
      <dsp:txXfrm>
        <a:off x="4839116" y="28787"/>
        <a:ext cx="3955295" cy="854239"/>
      </dsp:txXfrm>
    </dsp:sp>
    <dsp:sp modelId="{0ACA7AB0-2426-466C-A7A6-0CBDE1D51139}">
      <dsp:nvSpPr>
        <dsp:cNvPr id="0" name=""/>
        <dsp:cNvSpPr/>
      </dsp:nvSpPr>
      <dsp:spPr>
        <a:xfrm>
          <a:off x="5213384" y="909604"/>
          <a:ext cx="403136" cy="480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0214"/>
              </a:lnTo>
              <a:lnTo>
                <a:pt x="403136" y="4802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44F39-9801-4651-815A-AEFBB3EF5322}">
      <dsp:nvSpPr>
        <dsp:cNvPr id="0" name=""/>
        <dsp:cNvSpPr/>
      </dsp:nvSpPr>
      <dsp:spPr>
        <a:xfrm>
          <a:off x="5616520" y="1069790"/>
          <a:ext cx="3210559" cy="64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Аналитические работы в сфере регионального </a:t>
          </a:r>
          <a:r>
            <a:rPr lang="ru-RU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развития и территориального планирования (инфраструктуры, отраслевых рынков, др.</a:t>
          </a:r>
          <a:r>
            <a:rPr lang="ru-RU" sz="10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)</a:t>
          </a:r>
        </a:p>
      </dsp:txBody>
      <dsp:txXfrm>
        <a:off x="5635267" y="1088537"/>
        <a:ext cx="3173065" cy="602561"/>
      </dsp:txXfrm>
    </dsp:sp>
    <dsp:sp modelId="{C47D8901-28D5-462C-BE1B-C1790A580996}">
      <dsp:nvSpPr>
        <dsp:cNvPr id="0" name=""/>
        <dsp:cNvSpPr/>
      </dsp:nvSpPr>
      <dsp:spPr>
        <a:xfrm>
          <a:off x="5213384" y="909604"/>
          <a:ext cx="403136" cy="12802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283"/>
              </a:lnTo>
              <a:lnTo>
                <a:pt x="403136" y="12802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D5D10-3297-49D7-8DAB-527761849C7B}">
      <dsp:nvSpPr>
        <dsp:cNvPr id="0" name=""/>
        <dsp:cNvSpPr/>
      </dsp:nvSpPr>
      <dsp:spPr>
        <a:xfrm>
          <a:off x="5616520" y="1869860"/>
          <a:ext cx="3178361" cy="64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Пространственное и социально-экономическое  развитие территорий городских и сельских поселений (концепция «умного» города)</a:t>
          </a:r>
        </a:p>
      </dsp:txBody>
      <dsp:txXfrm>
        <a:off x="5635267" y="1888607"/>
        <a:ext cx="3140867" cy="602561"/>
      </dsp:txXfrm>
    </dsp:sp>
    <dsp:sp modelId="{C80FAF78-9D97-4D53-8AC7-86BDC0ABB05D}">
      <dsp:nvSpPr>
        <dsp:cNvPr id="0" name=""/>
        <dsp:cNvSpPr/>
      </dsp:nvSpPr>
      <dsp:spPr>
        <a:xfrm>
          <a:off x="5213384" y="909604"/>
          <a:ext cx="403136" cy="20803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0353"/>
              </a:lnTo>
              <a:lnTo>
                <a:pt x="403136" y="20803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3CC24-3248-4321-81B3-EA742740F1D9}">
      <dsp:nvSpPr>
        <dsp:cNvPr id="0" name=""/>
        <dsp:cNvSpPr/>
      </dsp:nvSpPr>
      <dsp:spPr>
        <a:xfrm>
          <a:off x="5616520" y="2669929"/>
          <a:ext cx="3184332" cy="64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kern="1200" dirty="0"/>
            <a:t>Технологии вовлечения местных сообществ</a:t>
          </a:r>
          <a:r>
            <a:rPr lang="en-US" sz="1000" b="0" i="0" kern="1200" dirty="0"/>
            <a:t> </a:t>
          </a:r>
          <a:r>
            <a:rPr lang="ru-RU" sz="1000" b="0" i="0" kern="1200" dirty="0"/>
            <a:t>и НКО в решение актуальных общественных проблем</a:t>
          </a:r>
          <a:endParaRPr lang="ru-RU" sz="1000" kern="1200" dirty="0"/>
        </a:p>
      </dsp:txBody>
      <dsp:txXfrm>
        <a:off x="5635267" y="2688676"/>
        <a:ext cx="3146838" cy="602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FF572-5110-44C6-99F8-166DB90021ED}">
      <dsp:nvSpPr>
        <dsp:cNvPr id="0" name=""/>
        <dsp:cNvSpPr/>
      </dsp:nvSpPr>
      <dsp:spPr>
        <a:xfrm>
          <a:off x="-4128059" y="-633521"/>
          <a:ext cx="4918913" cy="4918913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4EF1C-B41D-4F8C-93A3-744DEBC2138F}">
      <dsp:nvSpPr>
        <dsp:cNvPr id="0" name=""/>
        <dsp:cNvSpPr/>
      </dsp:nvSpPr>
      <dsp:spPr>
        <a:xfrm>
          <a:off x="346454" y="228168"/>
          <a:ext cx="7165707" cy="456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5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Научные статьи и доклады на конференциях</a:t>
          </a:r>
        </a:p>
      </dsp:txBody>
      <dsp:txXfrm>
        <a:off x="346454" y="228168"/>
        <a:ext cx="7165707" cy="456629"/>
      </dsp:txXfrm>
    </dsp:sp>
    <dsp:sp modelId="{A92A3C23-B9A5-454F-B70C-8388A52FD0E1}">
      <dsp:nvSpPr>
        <dsp:cNvPr id="0" name=""/>
        <dsp:cNvSpPr/>
      </dsp:nvSpPr>
      <dsp:spPr>
        <a:xfrm>
          <a:off x="42345" y="170530"/>
          <a:ext cx="570787" cy="5707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0000" r="-20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F199E-50A5-4A48-AC8C-D36CB44B02FD}">
      <dsp:nvSpPr>
        <dsp:cNvPr id="0" name=""/>
        <dsp:cNvSpPr/>
      </dsp:nvSpPr>
      <dsp:spPr>
        <a:xfrm>
          <a:off x="673662" y="912894"/>
          <a:ext cx="6838500" cy="456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5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Исследовательские проекты и базы данных</a:t>
          </a:r>
        </a:p>
      </dsp:txBody>
      <dsp:txXfrm>
        <a:off x="673662" y="912894"/>
        <a:ext cx="6838500" cy="456629"/>
      </dsp:txXfrm>
    </dsp:sp>
    <dsp:sp modelId="{A70EB020-436D-4A8D-8AF3-4D7F6CCA7130}">
      <dsp:nvSpPr>
        <dsp:cNvPr id="0" name=""/>
        <dsp:cNvSpPr/>
      </dsp:nvSpPr>
      <dsp:spPr>
        <a:xfrm>
          <a:off x="388268" y="855815"/>
          <a:ext cx="570787" cy="570787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D8CC7-CC57-4692-9DFC-7A5E7E0884BA}">
      <dsp:nvSpPr>
        <dsp:cNvPr id="0" name=""/>
        <dsp:cNvSpPr/>
      </dsp:nvSpPr>
      <dsp:spPr>
        <a:xfrm>
          <a:off x="774088" y="1597620"/>
          <a:ext cx="6738073" cy="456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5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Курсовые и выпускные квалификационные работы</a:t>
          </a:r>
        </a:p>
      </dsp:txBody>
      <dsp:txXfrm>
        <a:off x="774088" y="1597620"/>
        <a:ext cx="6738073" cy="456629"/>
      </dsp:txXfrm>
    </dsp:sp>
    <dsp:sp modelId="{834E8B86-588E-4D5D-B0E7-B6026998A3DA}">
      <dsp:nvSpPr>
        <dsp:cNvPr id="0" name=""/>
        <dsp:cNvSpPr/>
      </dsp:nvSpPr>
      <dsp:spPr>
        <a:xfrm>
          <a:off x="488695" y="1540541"/>
          <a:ext cx="570787" cy="570787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5A363-66C2-4AC7-BEF7-DD789D46E432}">
      <dsp:nvSpPr>
        <dsp:cNvPr id="0" name=""/>
        <dsp:cNvSpPr/>
      </dsp:nvSpPr>
      <dsp:spPr>
        <a:xfrm>
          <a:off x="673662" y="2282345"/>
          <a:ext cx="6838500" cy="456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5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Научные мероприятия</a:t>
          </a:r>
        </a:p>
      </dsp:txBody>
      <dsp:txXfrm>
        <a:off x="673662" y="2282345"/>
        <a:ext cx="6838500" cy="456629"/>
      </dsp:txXfrm>
    </dsp:sp>
    <dsp:sp modelId="{D8E219DB-5139-4552-B425-A40FBAEF0D0B}">
      <dsp:nvSpPr>
        <dsp:cNvPr id="0" name=""/>
        <dsp:cNvSpPr/>
      </dsp:nvSpPr>
      <dsp:spPr>
        <a:xfrm>
          <a:off x="388268" y="2225266"/>
          <a:ext cx="570787" cy="570787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6F7DF-2A4E-45A5-9E40-00566356CFE1}">
      <dsp:nvSpPr>
        <dsp:cNvPr id="0" name=""/>
        <dsp:cNvSpPr/>
      </dsp:nvSpPr>
      <dsp:spPr>
        <a:xfrm>
          <a:off x="346454" y="2967071"/>
          <a:ext cx="7165707" cy="456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5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Конкурсные работы для участия в федеральных, региональных, муниципальных проектах/конкурсах/грантах</a:t>
          </a:r>
        </a:p>
      </dsp:txBody>
      <dsp:txXfrm>
        <a:off x="346454" y="2967071"/>
        <a:ext cx="7165707" cy="456629"/>
      </dsp:txXfrm>
    </dsp:sp>
    <dsp:sp modelId="{4F7334B6-3F2B-4E9B-A16D-BF1994145DD5}">
      <dsp:nvSpPr>
        <dsp:cNvPr id="0" name=""/>
        <dsp:cNvSpPr/>
      </dsp:nvSpPr>
      <dsp:spPr>
        <a:xfrm>
          <a:off x="61061" y="2909992"/>
          <a:ext cx="570787" cy="570787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14000" r="-1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требуемый контент </a:t>
            </a:r>
          </a:p>
          <a:p>
            <a:pPr lvl="0"/>
            <a:r>
              <a:rPr lang="ru-RU" dirty="0"/>
              <a:t>(текст, изображения, таблицы и др.)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  <a:p>
            <a:pPr lvl="0"/>
            <a:r>
              <a:rPr lang="ru-RU" dirty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ДОБАВИТЬ </a:t>
            </a:r>
          </a:p>
          <a:p>
            <a:pPr lvl="0"/>
            <a:r>
              <a:rPr lang="ru-RU" dirty="0"/>
              <a:t>ЗАГОЛОВОК НЕ БОЛЕЕ </a:t>
            </a:r>
          </a:p>
          <a:p>
            <a:pPr lvl="0"/>
            <a:r>
              <a:rPr lang="ru-RU" dirty="0"/>
              <a:t>3-Х СТРОК - </a:t>
            </a:r>
            <a:r>
              <a:rPr lang="en-US" dirty="0"/>
              <a:t>ARIAL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</a:t>
            </a:r>
            <a:r>
              <a:rPr lang="en-US" dirty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</a:t>
            </a:r>
            <a:r>
              <a:rPr lang="en-US" dirty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/>
              <a:t>Нажмите на иконку в центре, чтобы вставить изображение 1х1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  <a:r>
              <a:rPr lang="en-US" dirty="0"/>
              <a:t> </a:t>
            </a:r>
            <a:r>
              <a:rPr lang="ru-RU" dirty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/>
              <a:t>Рис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347864" y="1851670"/>
            <a:ext cx="5616624" cy="1728192"/>
          </a:xfr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2000" b="0" dirty="0">
                <a:solidFill>
                  <a:srgbClr val="002060"/>
                </a:solidFill>
              </a:rPr>
              <a:t>О деятельности студенческой научно-исследовательской лаборатории</a:t>
            </a:r>
          </a:p>
          <a:p>
            <a:pPr algn="ctr">
              <a:spcBef>
                <a:spcPts val="0"/>
              </a:spcBef>
            </a:pPr>
            <a:r>
              <a:rPr lang="ru-RU" sz="2000" b="0" dirty="0">
                <a:solidFill>
                  <a:srgbClr val="002060"/>
                </a:solidFill>
              </a:rPr>
              <a:t>«</a:t>
            </a:r>
            <a:r>
              <a:rPr lang="ru-RU" sz="2000" dirty="0">
                <a:solidFill>
                  <a:srgbClr val="002060"/>
                </a:solidFill>
              </a:rPr>
              <a:t>Лаборатория современных управленческих технологий</a:t>
            </a:r>
            <a:r>
              <a:rPr lang="ru-RU" sz="2000" b="0" dirty="0">
                <a:solidFill>
                  <a:srgbClr val="002060"/>
                </a:solidFill>
              </a:rPr>
              <a:t>»</a:t>
            </a:r>
          </a:p>
          <a:p>
            <a:pPr algn="ctr">
              <a:spcBef>
                <a:spcPts val="0"/>
              </a:spcBef>
            </a:pPr>
            <a:r>
              <a:rPr lang="ru-RU" sz="2000" b="0" dirty="0">
                <a:solidFill>
                  <a:srgbClr val="002060"/>
                </a:solidFill>
              </a:rPr>
              <a:t>Байкальского государственного университета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55DC7-4677-4374-A227-BAC1E3E7A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23479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555776" y="267494"/>
            <a:ext cx="6480720" cy="720080"/>
          </a:xfrm>
        </p:spPr>
        <p:txBody>
          <a:bodyPr/>
          <a:lstStyle/>
          <a:p>
            <a:pPr algn="l"/>
            <a:r>
              <a:rPr lang="ru-RU" dirty="0"/>
              <a:t>Цель и задачи </a:t>
            </a:r>
            <a:r>
              <a:rPr lang="ru-RU" sz="2000" dirty="0"/>
              <a:t>студенческой научно-исследовательской лаборатории «Лаборатория современных управленческих технологий»</a:t>
            </a:r>
          </a:p>
          <a:p>
            <a:r>
              <a:rPr lang="ru-RU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3A42FE-BB81-4BAA-ADF2-91A2595A2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4" b="93238" l="9964" r="89680">
                        <a14:foregroundMark x1="48754" y1="28114" x2="48043" y2="31673"/>
                        <a14:foregroundMark x1="43772" y1="71174" x2="37722" y2="58363"/>
                        <a14:foregroundMark x1="37722" y1="58363" x2="46619" y2="46975"/>
                        <a14:foregroundMark x1="46619" y1="46975" x2="60498" y2="52313"/>
                        <a14:foregroundMark x1="41993" y1="64769" x2="29537" y2="54093"/>
                        <a14:foregroundMark x1="29537" y1="54093" x2="26335" y2="43772"/>
                        <a14:foregroundMark x1="26335" y1="43772" x2="27402" y2="32740"/>
                        <a14:foregroundMark x1="27402" y1="32740" x2="32384" y2="23488"/>
                        <a14:foregroundMark x1="32384" y1="23488" x2="48754" y2="19217"/>
                        <a14:foregroundMark x1="48754" y1="19217" x2="62633" y2="20285"/>
                        <a14:foregroundMark x1="62633" y1="20285" x2="70463" y2="34875"/>
                        <a14:foregroundMark x1="70463" y1="34875" x2="71886" y2="56940"/>
                        <a14:foregroundMark x1="71886" y1="56940" x2="62633" y2="64769"/>
                        <a14:foregroundMark x1="62633" y1="64769" x2="58719" y2="65125"/>
                        <a14:foregroundMark x1="61210" y1="29181" x2="58719" y2="50534"/>
                        <a14:foregroundMark x1="54093" y1="35231" x2="46619" y2="47331"/>
                        <a14:foregroundMark x1="46619" y1="47331" x2="48754" y2="65125"/>
                        <a14:foregroundMark x1="48754" y1="65125" x2="59786" y2="51957"/>
                        <a14:foregroundMark x1="59786" y1="51957" x2="56584" y2="41281"/>
                        <a14:foregroundMark x1="38078" y1="53025" x2="34520" y2="28470"/>
                        <a14:foregroundMark x1="34520" y1="28470" x2="38434" y2="44128"/>
                        <a14:foregroundMark x1="38434" y1="44128" x2="35231" y2="47687"/>
                        <a14:foregroundMark x1="27046" y1="68683" x2="42349" y2="86477"/>
                        <a14:foregroundMark x1="42349" y1="86477" x2="64769" y2="81495"/>
                        <a14:foregroundMark x1="64769" y1="81495" x2="72954" y2="73665"/>
                        <a14:foregroundMark x1="72954" y1="73665" x2="48754" y2="83630"/>
                        <a14:foregroundMark x1="48754" y1="83630" x2="35231" y2="78292"/>
                        <a14:foregroundMark x1="35231" y1="78292" x2="28114" y2="72242"/>
                        <a14:foregroundMark x1="44840" y1="90036" x2="49110" y2="93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702038"/>
            <a:ext cx="1957944" cy="195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094DCC-3B2F-4F22-AE79-0E5010F8FD99}"/>
              </a:ext>
            </a:extLst>
          </p:cNvPr>
          <p:cNvSpPr txBox="1"/>
          <p:nvPr/>
        </p:nvSpPr>
        <p:spPr>
          <a:xfrm>
            <a:off x="153235" y="2422024"/>
            <a:ext cx="7200800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проектного обучения в процессе подготовки НИРС;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выполнение научно-исследовательских работ и проектов по заказу внешних организаций;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грантовой активности обучающихся и подготовка к участию в конкурсах разных уровней;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поддержки молодых ученых;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стимулирование публикационной активности обучающихся;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в организации практической подготовки обучающихся.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6E0D0C-B4F6-4FFC-904C-AA488928AA86}"/>
              </a:ext>
            </a:extLst>
          </p:cNvPr>
          <p:cNvSpPr txBox="1"/>
          <p:nvPr/>
        </p:nvSpPr>
        <p:spPr>
          <a:xfrm>
            <a:off x="107504" y="1444777"/>
            <a:ext cx="892899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вовлеченность студентов в научно-исследовательскую, </a:t>
            </a:r>
            <a:r>
              <a:rPr lang="ru-RU" sz="17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практикоориентированную</a:t>
            </a: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деятельность в координации с профессорско-преподавательским составом, представителями работодателей, общественными организациями</a:t>
            </a:r>
          </a:p>
        </p:txBody>
      </p:sp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4415662" y="3652902"/>
            <a:ext cx="2904967" cy="1004999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ru-RU" sz="1700" dirty="0"/>
              <a:t>студенты ГМУ-21</a:t>
            </a:r>
          </a:p>
          <a:p>
            <a:r>
              <a:rPr lang="ru-RU" sz="1700" b="1" dirty="0"/>
              <a:t>Зюзина Полина</a:t>
            </a:r>
          </a:p>
          <a:p>
            <a:r>
              <a:rPr lang="ru-RU" sz="1700" b="1" dirty="0"/>
              <a:t>Атаманчуков Николай</a:t>
            </a:r>
          </a:p>
          <a:p>
            <a:r>
              <a:rPr lang="ru-RU" sz="1700" b="1" dirty="0"/>
              <a:t>Нилова Екатерина</a:t>
            </a:r>
          </a:p>
          <a:p>
            <a:endParaRPr lang="ru-RU" sz="1300" b="1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3275856" y="195486"/>
            <a:ext cx="5760640" cy="720080"/>
          </a:xfrm>
        </p:spPr>
        <p:txBody>
          <a:bodyPr/>
          <a:lstStyle/>
          <a:p>
            <a:pPr algn="l"/>
            <a:r>
              <a:rPr lang="ru-RU" sz="1800" dirty="0"/>
              <a:t>Структура и состав студенческой научно-исследовательской лаборатории «Лаборатория современных управленческих технологий»</a:t>
            </a:r>
          </a:p>
          <a:p>
            <a:endParaRPr lang="ru-RU" dirty="0"/>
          </a:p>
        </p:txBody>
      </p:sp>
      <p:pic>
        <p:nvPicPr>
          <p:cNvPr id="1026" name="Picture 2" descr="Ануфриева Алёна Александровна">
            <a:extLst>
              <a:ext uri="{FF2B5EF4-FFF2-40B4-BE49-F238E27FC236}">
                <a16:creationId xmlns:a16="http://schemas.microsoft.com/office/drawing/2014/main" id="{2D14B08A-875C-48EE-AD76-77172FBE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1262"/>
            <a:ext cx="2701433" cy="20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4">
            <a:extLst>
              <a:ext uri="{FF2B5EF4-FFF2-40B4-BE49-F238E27FC236}">
                <a16:creationId xmlns:a16="http://schemas.microsoft.com/office/drawing/2014/main" id="{7ED1B97C-9D26-4526-9D6A-81460D78A52F}"/>
              </a:ext>
            </a:extLst>
          </p:cNvPr>
          <p:cNvSpPr txBox="1">
            <a:spLocks/>
          </p:cNvSpPr>
          <p:nvPr/>
        </p:nvSpPr>
        <p:spPr>
          <a:xfrm>
            <a:off x="179512" y="3507854"/>
            <a:ext cx="3096344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500" dirty="0"/>
              <a:t>Научный руководитель СНИЛ «Лаборатория современных управленческих технологий» канд. экон. наук, доц. кафедры </a:t>
            </a:r>
            <a:r>
              <a:rPr lang="ru-RU" sz="2500" dirty="0" err="1"/>
              <a:t>ГУиУЧР</a:t>
            </a:r>
            <a:endParaRPr lang="ru-RU" sz="2500" dirty="0"/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500" b="1" dirty="0"/>
              <a:t>Ануфриева Алёна Александровна</a:t>
            </a:r>
          </a:p>
          <a:p>
            <a:pPr marL="0" indent="0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C82B9B-C4FC-4DE8-B02E-9A3BDF4B2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28" y="1507463"/>
            <a:ext cx="1388139" cy="2035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9A3639-6379-4730-9150-C8FC13F35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526949"/>
            <a:ext cx="1512168" cy="20170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B5A5E1-A302-4AE4-A2D7-40F8318E08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30482" r="10980"/>
          <a:stretch/>
        </p:blipFill>
        <p:spPr>
          <a:xfrm>
            <a:off x="5292080" y="1513221"/>
            <a:ext cx="1728192" cy="20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627784" y="195486"/>
            <a:ext cx="6408712" cy="720080"/>
          </a:xfrm>
        </p:spPr>
        <p:txBody>
          <a:bodyPr/>
          <a:lstStyle/>
          <a:p>
            <a:pPr algn="l"/>
            <a:r>
              <a:rPr lang="ru-RU" dirty="0"/>
              <a:t>Направления исследований студенческой научно-исследовательской лаборатории «Лаборатория современных управленческих технологий»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DDD624E-65AA-4889-8CCB-FFEC16BFE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879419"/>
              </p:ext>
            </p:extLst>
          </p:nvPr>
        </p:nvGraphicFramePr>
        <p:xfrm>
          <a:off x="107504" y="1491630"/>
          <a:ext cx="885698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4067944" y="2067694"/>
            <a:ext cx="5040560" cy="2376264"/>
          </a:xfrm>
        </p:spPr>
        <p:txBody>
          <a:bodyPr>
            <a:noAutofit/>
          </a:bodyPr>
          <a:lstStyle/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7800" algn="l"/>
              </a:tabLst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проектные команды: небольшие исследовательские коллективы объединяются для работы над темой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7800" algn="l"/>
              </a:tabLst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встречи с экспертами и работа по «заказу» над кейсами 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7800" algn="l"/>
              </a:tabLst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постоянное информирование и включение в заявочную кампанию грантов, конкурсов, проектов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7800" algn="l"/>
              </a:tabLst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научные семинары, дискуссии и презентации  проектов и результатов НИРС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7800" algn="l"/>
              </a:tabLst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публикация статей, организация и  выступление на конференциях</a:t>
            </a:r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8A0FED2E-3450-4601-802B-C784FDC7E671}"/>
              </a:ext>
            </a:extLst>
          </p:cNvPr>
          <p:cNvSpPr txBox="1">
            <a:spLocks/>
          </p:cNvSpPr>
          <p:nvPr/>
        </p:nvSpPr>
        <p:spPr>
          <a:xfrm>
            <a:off x="2267744" y="195486"/>
            <a:ext cx="676875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Принципы и форматы работы в студенческой научно-исследовательской лаборатории «Лаборатория современных управленческих технологий»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C9E850-CC81-453A-A099-8916AFC8227C}"/>
              </a:ext>
            </a:extLst>
          </p:cNvPr>
          <p:cNvSpPr txBox="1"/>
          <p:nvPr/>
        </p:nvSpPr>
        <p:spPr>
          <a:xfrm>
            <a:off x="107504" y="2067694"/>
            <a:ext cx="388843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1500" b="1" dirty="0">
                <a:solidFill>
                  <a:srgbClr val="002060"/>
                </a:solidFill>
                <a:latin typeface="Arial" panose="020B0604020202020204" pitchFamily="34" charset="0"/>
              </a:rPr>
              <a:t>профессиональная ориентация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altLang="ru-RU" sz="1500" b="1" dirty="0">
                <a:solidFill>
                  <a:srgbClr val="002060"/>
                </a:solidFill>
                <a:latin typeface="Arial" panose="020B0604020202020204" pitchFamily="34" charset="0"/>
              </a:rPr>
              <a:t>самореализация студентов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</a:rPr>
              <a:t>кооперация с преподавателями, работодателями, представителями общественных организаций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</a:rPr>
              <a:t>наставничество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5B1DE1D8-440E-4891-B491-8BA20700C311}"/>
              </a:ext>
            </a:extLst>
          </p:cNvPr>
          <p:cNvSpPr/>
          <p:nvPr/>
        </p:nvSpPr>
        <p:spPr>
          <a:xfrm>
            <a:off x="539552" y="1566316"/>
            <a:ext cx="2736776" cy="35999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Ключевые принципы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24CE7E4-52DE-4BEF-9AAE-F3ED6EE5AA45}"/>
              </a:ext>
            </a:extLst>
          </p:cNvPr>
          <p:cNvSpPr/>
          <p:nvPr/>
        </p:nvSpPr>
        <p:spPr>
          <a:xfrm>
            <a:off x="5219836" y="1561713"/>
            <a:ext cx="2736776" cy="35999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</a:rPr>
              <a:t>Форматы работы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69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8A0FED2E-3450-4601-802B-C784FDC7E671}"/>
              </a:ext>
            </a:extLst>
          </p:cNvPr>
          <p:cNvSpPr txBox="1">
            <a:spLocks/>
          </p:cNvSpPr>
          <p:nvPr/>
        </p:nvSpPr>
        <p:spPr>
          <a:xfrm>
            <a:off x="2267744" y="195486"/>
            <a:ext cx="676875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Принципы и форматы работы в студенческой научно-исследовательской лаборатории «Лаборатория современных управленческих технологий»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1C503-47F8-438E-A8A1-3E8B25EB5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9790" y="1975475"/>
            <a:ext cx="1913066" cy="2431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14313" indent="-2143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адаптация студентов к профессиональной деятельности</a:t>
            </a:r>
          </a:p>
          <a:p>
            <a:pPr marL="214313" indent="-2143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отработка навыков в условиях, приближенных к реальным</a:t>
            </a:r>
          </a:p>
          <a:p>
            <a:pPr marL="214313" indent="-2143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altLang="ru-RU" sz="1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методические рекомендации для ОВ и НКО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9A5AC8A-0063-41C5-ADD6-6692ABD02120}"/>
              </a:ext>
            </a:extLst>
          </p:cNvPr>
          <p:cNvSpPr txBox="1">
            <a:spLocks noGrp="1" noChangeArrowheads="1"/>
          </p:cNvSpPr>
          <p:nvPr>
            <p:ph sz="quarter" idx="11"/>
          </p:nvPr>
        </p:nvSpPr>
        <p:spPr bwMode="auto">
          <a:xfrm>
            <a:off x="467544" y="1470910"/>
            <a:ext cx="6264697" cy="584775"/>
          </a:xfrm>
          <a:prstGeom prst="rect">
            <a:avLst/>
          </a:prstGeom>
          <a:noFill/>
          <a:ln w="63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Заранее закрепленный состав «наставников» от различных представителей нанимателя/организаций</a:t>
            </a:r>
            <a:endParaRPr lang="ru-RU" altLang="ru-RU" sz="1600" dirty="0">
              <a:solidFill>
                <a:srgbClr val="002060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27E0D97-8771-4EB1-A876-45906B211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172175"/>
            <a:ext cx="6264697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Практикоориентированные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 семинары: тематические  таргетированные занятия  (1-2 раза в семестр) по приоритетным/актуальным узкоспециализированным вопросам  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20E8D236-E30B-4999-BA15-0821B9925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10" y="4021431"/>
            <a:ext cx="6264697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Проблемно ориентированные задания: выполнение реальных заданий/кейсов «наставников», защита и практическое применение результатов выполненных заданий 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6F0ACA9-24D3-4B31-8E22-E67E9E06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3040913"/>
            <a:ext cx="5469731" cy="276999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70C0"/>
                </a:solidFill>
                <a:latin typeface="Arial" panose="020B0604020202020204" pitchFamily="34" charset="0"/>
              </a:rPr>
              <a:t>Промышленный «туризм» как направление работы ЛСУТ </a:t>
            </a:r>
            <a:endParaRPr lang="ru-RU" altLang="ru-RU" sz="12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CBE0DE0B-FA1A-4156-8D02-78174CC62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3348348"/>
            <a:ext cx="5469731" cy="461665"/>
          </a:xfrm>
          <a:prstGeom prst="rect">
            <a:avLst/>
          </a:prstGeom>
          <a:noFill/>
          <a:ln w="9525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70C0"/>
                </a:solidFill>
                <a:latin typeface="Arial" panose="020B0604020202020204" pitchFamily="34" charset="0"/>
              </a:rPr>
              <a:t>«День на рабочем месте»: создание спец. рабочих мест/пространств с имитацией профессиональной служебной деятельности</a:t>
            </a:r>
            <a:endParaRPr lang="ru-RU" altLang="ru-RU" sz="1200" b="1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2D28671F-A8F3-4C44-9DBD-5E55E5A207DE}"/>
              </a:ext>
            </a:extLst>
          </p:cNvPr>
          <p:cNvSpPr/>
          <p:nvPr/>
        </p:nvSpPr>
        <p:spPr>
          <a:xfrm>
            <a:off x="3071238" y="2002327"/>
            <a:ext cx="216024" cy="25275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48A9777F-D02D-4CCD-9D08-16B01C3FFBC9}"/>
              </a:ext>
            </a:extLst>
          </p:cNvPr>
          <p:cNvSpPr/>
          <p:nvPr/>
        </p:nvSpPr>
        <p:spPr>
          <a:xfrm>
            <a:off x="3071238" y="3803897"/>
            <a:ext cx="216024" cy="252751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6684447-C4F3-49B9-BAB0-B2CDFAF7DDD4}"/>
              </a:ext>
            </a:extLst>
          </p:cNvPr>
          <p:cNvSpPr/>
          <p:nvPr/>
        </p:nvSpPr>
        <p:spPr>
          <a:xfrm>
            <a:off x="143509" y="751093"/>
            <a:ext cx="216024" cy="30963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с о г л а ш е н и е</a:t>
            </a:r>
          </a:p>
        </p:txBody>
      </p:sp>
      <p:sp>
        <p:nvSpPr>
          <p:cNvPr id="19" name="Правая фигурная скобка 18">
            <a:extLst>
              <a:ext uri="{FF2B5EF4-FFF2-40B4-BE49-F238E27FC236}">
                <a16:creationId xmlns:a16="http://schemas.microsoft.com/office/drawing/2014/main" id="{ACCF5ADD-AD94-4D45-A6A9-BE34D8C079C3}"/>
              </a:ext>
            </a:extLst>
          </p:cNvPr>
          <p:cNvSpPr/>
          <p:nvPr/>
        </p:nvSpPr>
        <p:spPr>
          <a:xfrm>
            <a:off x="6726007" y="1470910"/>
            <a:ext cx="327391" cy="3381518"/>
          </a:xfrm>
          <a:prstGeom prst="rightBrace">
            <a:avLst>
              <a:gd name="adj1" fmla="val 67415"/>
              <a:gd name="adj2" fmla="val 49227"/>
            </a:avLst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57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8A0FED2E-3450-4601-802B-C784FDC7E671}"/>
              </a:ext>
            </a:extLst>
          </p:cNvPr>
          <p:cNvSpPr txBox="1">
            <a:spLocks/>
          </p:cNvSpPr>
          <p:nvPr/>
        </p:nvSpPr>
        <p:spPr>
          <a:xfrm>
            <a:off x="2915816" y="195486"/>
            <a:ext cx="640871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Планируемые результаты студенческой научно-исследовательской лаборатории «Лаборатория современных управленческих технологий»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F653BA9-BB7D-4D62-8377-F83A84B94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5817250"/>
              </p:ext>
            </p:extLst>
          </p:nvPr>
        </p:nvGraphicFramePr>
        <p:xfrm>
          <a:off x="251520" y="1491630"/>
          <a:ext cx="7560840" cy="3651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308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633802-7782-4585-AB9C-A7C98F4F695F}"/>
              </a:ext>
            </a:extLst>
          </p:cNvPr>
          <p:cNvSpPr txBox="1"/>
          <p:nvPr/>
        </p:nvSpPr>
        <p:spPr>
          <a:xfrm>
            <a:off x="215516" y="1465570"/>
            <a:ext cx="8712968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solidFill>
                  <a:srgbClr val="002060"/>
                </a:solidFill>
                <a:latin typeface="Arial" panose="020B0604020202020204" pitchFamily="34" charset="0"/>
              </a:rPr>
              <a:t>Результаты НИРС направления подготовки ГМУ за 2022-2023 гг.:</a:t>
            </a:r>
          </a:p>
          <a:p>
            <a:pPr algn="ctr"/>
            <a:endParaRPr lang="ru-RU" altLang="ru-RU" sz="13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15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победителей и призеров ежегодного Всероссийского конкурса ВКР в области государственного и муниципального управления, проводимого в рамках Российского муниципального форума (организаторы Государственный университет управления, г. Москва; Российская муниципальная академия, г. Москва)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победителя Международного конкурса научно-исследовательских работ «Вектор науки-2023»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участника Международного молодежного научного форума «Ломоносов-2023»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участника Всероссийской научно-практической конференции «Государственное управление и развитие России: вызовы и перспективы». г. Пенза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научных публикаций студентов в журнале «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Global and regional research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» и </a:t>
            </a: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публикации в соавторстве со студентами в журнале «</a:t>
            </a:r>
            <a:r>
              <a:rPr lang="en-US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Baikal research journal</a:t>
            </a:r>
            <a:r>
              <a:rPr 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» БГУ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участника регионального конкурса «Моя карьера»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1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участник Всероссийского конкурса «Лидеры России»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1300" b="1" dirty="0">
                <a:solidFill>
                  <a:srgbClr val="002060"/>
                </a:solidFill>
                <a:latin typeface="Arial" panose="020B0604020202020204" pitchFamily="34" charset="0"/>
              </a:rPr>
              <a:t>1 </a:t>
            </a:r>
            <a:r>
              <a:rPr lang="ru-RU" altLang="ru-RU" sz="13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 участник Петербургского Международного форума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altLang="ru-RU" sz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13BE4F04-E4F4-4A1C-8901-AF248936B9F7}"/>
              </a:ext>
            </a:extLst>
          </p:cNvPr>
          <p:cNvSpPr txBox="1">
            <a:spLocks/>
          </p:cNvSpPr>
          <p:nvPr/>
        </p:nvSpPr>
        <p:spPr>
          <a:xfrm>
            <a:off x="2915816" y="195486"/>
            <a:ext cx="640871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Планируемые результаты студенческой научно-исследовательской лаборатории «Лаборатория современных управленческих технологий»</a:t>
            </a:r>
          </a:p>
        </p:txBody>
      </p:sp>
    </p:spTree>
    <p:extLst>
      <p:ext uri="{BB962C8B-B14F-4D97-AF65-F5344CB8AC3E}">
        <p14:creationId xmlns:p14="http://schemas.microsoft.com/office/powerpoint/2010/main" val="421580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436097" y="1851670"/>
            <a:ext cx="3312366" cy="2664296"/>
          </a:xfrm>
        </p:spPr>
        <p:txBody>
          <a:bodyPr/>
          <a:lstStyle/>
          <a:p>
            <a:r>
              <a:rPr lang="ru-RU" b="1" dirty="0"/>
              <a:t>Перспективные направления работы до 2025 года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35496" y="843558"/>
            <a:ext cx="4860032" cy="4176464"/>
          </a:xfrm>
        </p:spPr>
        <p:txBody>
          <a:bodyPr/>
          <a:lstStyle/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ru-RU" sz="1200" dirty="0"/>
              <a:t>1. Разработка ВКР при содействии ЛСУТ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ru-RU" sz="1200" dirty="0"/>
              <a:t>2. Формирование отчетов по практике при содействии ЛСУТ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ru-RU" sz="1200" dirty="0"/>
              <a:t>3. Участие в научных мероприятиях:</a:t>
            </a:r>
          </a:p>
          <a:p>
            <a:pPr marL="349250" indent="-17145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b="0" dirty="0"/>
              <a:t>Всероссийская конференция «Регионы Сибири и Дальнего Востока в контексте глобальных трендов: вызовы и перспективы», г. Иркутск, БГУ</a:t>
            </a:r>
          </a:p>
          <a:p>
            <a:pPr marL="349250" indent="-17145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b="0" dirty="0"/>
              <a:t>Всероссийская научно-практическая конференция «Устойчивое развитие социально-экономической системы Российской Федерации». Республика Крым, г. Симферополь</a:t>
            </a:r>
          </a:p>
          <a:p>
            <a:pPr marL="349250" indent="-17145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b="0" dirty="0"/>
              <a:t>Всероссийская Олимпиада ГМУ-2024 на базе Южно-Уральского государственного университета</a:t>
            </a:r>
          </a:p>
          <a:p>
            <a:pPr marL="349250" indent="-17145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b="0" dirty="0"/>
              <a:t>Международный молодежный научный форум «Ломоносов-2024»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ru-RU" sz="1200" dirty="0"/>
              <a:t>4. Участие в конкурсах/проектах/грантах:</a:t>
            </a:r>
          </a:p>
          <a:p>
            <a:pPr marL="349250" indent="-17145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b="0" dirty="0"/>
              <a:t>Всероссийский конкурс социальных проектов ИННОСОЦИУМ</a:t>
            </a:r>
          </a:p>
          <a:p>
            <a:pPr marL="349250" indent="-17145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b="0" dirty="0"/>
              <a:t>Всероссийский конкурс «История местного самоуправления моего края» </a:t>
            </a:r>
          </a:p>
          <a:p>
            <a:pPr marL="349250" indent="-17145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77800" algn="l"/>
              </a:tabLst>
            </a:pPr>
            <a:r>
              <a:rPr lang="ru-RU" sz="1200" b="0" dirty="0"/>
              <a:t>Проекты и мероприятия РОСМОЛОДЁЖИ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ru-RU" sz="1200" dirty="0"/>
              <a:t>5. Публикации студентов в журналах ВАК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r>
              <a:rPr lang="ru-RU" sz="1200" dirty="0"/>
              <a:t>6. Разработка НИРС для ОГВ Иркутской области, ОМСУ, НКО и других организаций в рамках сотрудничества («заказ»)</a:t>
            </a:r>
          </a:p>
          <a:p>
            <a:pPr marL="177800" indent="-177800">
              <a:spcBef>
                <a:spcPts val="0"/>
              </a:spcBef>
              <a:tabLst>
                <a:tab pos="177800" algn="l"/>
              </a:tabLst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10604</TotalTime>
  <Words>795</Words>
  <Application>Microsoft Office PowerPoint</Application>
  <PresentationFormat>Экран (16:9)</PresentationFormat>
  <Paragraphs>83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Impact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alena-a2002@mail.ru</cp:lastModifiedBy>
  <cp:revision>472</cp:revision>
  <cp:lastPrinted>2022-06-06T08:49:15Z</cp:lastPrinted>
  <dcterms:created xsi:type="dcterms:W3CDTF">2019-04-08T11:18:29Z</dcterms:created>
  <dcterms:modified xsi:type="dcterms:W3CDTF">2024-02-25T11:40:36Z</dcterms:modified>
</cp:coreProperties>
</file>